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png" ContentType="image/png"/>
  <Default Extension="xml" ContentType="application/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1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3.xml"/>
  <Override ContentType="application/vnd.openxmlformats-officedocument.theme+xml" PartName="/ppt/theme/theme2.xml"/>
  <Override ContentType="application/vnd.openxmlformats-officedocument.theme+xml" PartName="/ppt/theme/theme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2.xml"/>
  <Override ContentType="application/vnd.openxmlformats-officedocument.presentationml.slide+xml" PartName="/ppt/slides/slide9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4.xml"/>
  <Override ContentType="application/vnd.openxmlformats-officedocument.presentationml.slide+xml" PartName="/ppt/slides/slide10.xml"/>
  <Override ContentType="application/vnd.openxmlformats-officedocument.presentationml.slide+xml" PartName="/ppt/slides/slide14.xml"/>
  <Override ContentType="application/vnd.openxmlformats-officedocument.presentationml.slide+xml" PartName="/ppt/slides/slide11.xml"/>
  <Override ContentType="application/vnd.openxmlformats-officedocument.presentationml.slide+xml" PartName="/ppt/slides/slide5.xml"/>
  <Override ContentType="application/vnd.openxmlformats-officedocument.presentationml.tableStyles+xml" PartName="/ppt/tableStyles.xml"/>
</Types>
</file>

<file path=_rels/.rels><?xml version="1.0" encoding="UTF-8" standalone="yes"?><Relationships xmlns="http://schemas.openxmlformats.org/package/2006/relationships"><Relationship Type="http://schemas.openxmlformats.org/officeDocument/2006/relationships/officeDocument" Id="rId1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c:Ignorable="mv" autoCompressPictures="0" mc:PreserveAttributes="mv:*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6858000" cx="9906000"/>
  <p:notesSz cy="6754800" cx="98663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ype="http://schemas.openxmlformats.org/officeDocument/2006/relationships/slide" Id="rId19" Target="slides/slide14.xml"/><Relationship Type="http://schemas.openxmlformats.org/officeDocument/2006/relationships/slide" Id="rId18" Target="slides/slide13.xml"/><Relationship Type="http://schemas.openxmlformats.org/officeDocument/2006/relationships/slide" Id="rId17" Target="slides/slide12.xml"/><Relationship Type="http://schemas.openxmlformats.org/officeDocument/2006/relationships/slide" Id="rId16" Target="slides/slide11.xml"/><Relationship Type="http://schemas.openxmlformats.org/officeDocument/2006/relationships/slide" Id="rId15" Target="slides/slide10.xml"/><Relationship Type="http://schemas.openxmlformats.org/officeDocument/2006/relationships/slide" Id="rId14" Target="slides/slide9.xml"/><Relationship Type="http://schemas.openxmlformats.org/officeDocument/2006/relationships/presProps" Id="rId2" Target="presProps.xml"/><Relationship Type="http://schemas.openxmlformats.org/officeDocument/2006/relationships/slide" Id="rId12" Target="slides/slide7.xml"/><Relationship Type="http://schemas.openxmlformats.org/officeDocument/2006/relationships/theme" Id="rId1" Target="theme/theme2.xml"/><Relationship Type="http://schemas.openxmlformats.org/officeDocument/2006/relationships/slide" Id="rId13" Target="slides/slide8.xml"/><Relationship Type="http://schemas.openxmlformats.org/officeDocument/2006/relationships/slideMaster" Id="rId4" Target="slideMasters/slideMaster1.xml"/><Relationship Type="http://schemas.openxmlformats.org/officeDocument/2006/relationships/slide" Id="rId10" Target="slides/slide5.xml"/><Relationship Type="http://schemas.openxmlformats.org/officeDocument/2006/relationships/tableStyles" Id="rId3" Target="tableStyles.xml"/><Relationship Type="http://schemas.openxmlformats.org/officeDocument/2006/relationships/slide" Id="rId11" Target="slides/slide6.xml"/><Relationship Type="http://schemas.openxmlformats.org/officeDocument/2006/relationships/slide" Id="rId9" Target="slides/slide4.xml"/><Relationship Type="http://schemas.openxmlformats.org/officeDocument/2006/relationships/slide" Id="rId6" Target="slides/slide1.xml"/><Relationship Type="http://schemas.openxmlformats.org/officeDocument/2006/relationships/notesMaster" Id="rId5" Target="notesMasters/notesMaster1.xml"/><Relationship Type="http://schemas.openxmlformats.org/officeDocument/2006/relationships/slide" Id="rId8" Target="slides/slide3.xml"/><Relationship Type="http://schemas.openxmlformats.org/officeDocument/2006/relationships/slide" Id="rId7" Target="slides/slide2.xml"/></Relationships>
</file>

<file path=ppt/notesMasters/_rels/notesMaster1.xml.rels><?xml version="1.0" encoding="UTF-8" standalone="yes"?><Relationships xmlns="http://schemas.openxmlformats.org/package/2006/relationships"><Relationship Type="http://schemas.openxmlformats.org/officeDocument/2006/relationships/theme" Id="rId1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name="Shape 1" id="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Shape 2" id="2"/>
          <p:cNvSpPr txBox="1"/>
          <p:nvPr>
            <p:ph idx="2" type="hdr"/>
          </p:nvPr>
        </p:nvSpPr>
        <p:spPr>
          <a:xfrm>
            <a:off x="0" y="0"/>
            <a:ext cx="4275137" cy="338137"/>
          </a:xfrm>
          <a:prstGeom prst="rect">
            <a:avLst/>
          </a:prstGeom>
          <a:noFill/>
          <a:ln>
            <a:noFill/>
          </a:ln>
        </p:spPr>
        <p:txBody>
          <a:bodyPr anchorCtr="0" bIns="91425" tIns="91425" anchor="t" lIns="91425" rIns="91425"/>
          <a:lstStyle>
            <a:lvl1pPr indent="0" marR="0" rtl="0" marL="0" algn="l">
              <a:spcBef>
                <a:spcPts val="0"/>
              </a:spcBef>
              <a:defRPr b="0" u="none" cap="none" i="0" baseline="0" sz="1200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/>
        </p:txBody>
      </p:sp>
      <p:sp>
        <p:nvSpPr>
          <p:cNvPr name="Shape 3" id="3"/>
          <p:cNvSpPr txBox="1"/>
          <p:nvPr>
            <p:ph idx="10" type="dt"/>
          </p:nvPr>
        </p:nvSpPr>
        <p:spPr>
          <a:xfrm>
            <a:off x="5591175" y="0"/>
            <a:ext cx="4275137" cy="338137"/>
          </a:xfrm>
          <a:prstGeom prst="rect">
            <a:avLst/>
          </a:prstGeom>
          <a:noFill/>
          <a:ln>
            <a:noFill/>
          </a:ln>
        </p:spPr>
        <p:txBody>
          <a:bodyPr anchorCtr="0" bIns="91425" tIns="91425" anchor="t" lIns="91425" rIns="91425"/>
          <a:lstStyle>
            <a:lvl1pPr indent="0" marR="0" rtl="0" marL="0" algn="l">
              <a:spcBef>
                <a:spcPts val="0"/>
              </a:spcBef>
              <a:defRPr b="0" u="none" cap="none" i="0" baseline="0" sz="1200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/>
        </p:txBody>
      </p:sp>
      <p:sp>
        <p:nvSpPr>
          <p:cNvPr name="Shape 4" id="4"/>
          <p:cNvSpPr/>
          <p:nvPr>
            <p:ph idx="3" type="sldImg"/>
          </p:nvPr>
        </p:nvSpPr>
        <p:spPr>
          <a:xfrm>
            <a:off x="3106738" y="506412"/>
            <a:ext cx="3659186" cy="2533650"/>
          </a:xfrm>
          <a:custGeom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name="Shape 5" id="5"/>
          <p:cNvSpPr txBox="1"/>
          <p:nvPr>
            <p:ph idx="1" type="body"/>
          </p:nvPr>
        </p:nvSpPr>
        <p:spPr>
          <a:xfrm>
            <a:off x="1314450" y="3209925"/>
            <a:ext cx="7237413" cy="3038475"/>
          </a:xfrm>
          <a:prstGeom prst="rect">
            <a:avLst/>
          </a:prstGeom>
          <a:noFill/>
          <a:ln>
            <a:noFill/>
          </a:ln>
        </p:spPr>
        <p:txBody>
          <a:bodyPr anchorCtr="0" bIns="91425" tIns="91425" anchor="ctr" lIns="91425" rIns="91425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/>
        </p:txBody>
      </p:sp>
      <p:sp>
        <p:nvSpPr>
          <p:cNvPr name="Shape 6" id="6"/>
          <p:cNvSpPr txBox="1"/>
          <p:nvPr>
            <p:ph idx="11" type="ftr"/>
          </p:nvPr>
        </p:nvSpPr>
        <p:spPr>
          <a:xfrm>
            <a:off x="0" y="6416675"/>
            <a:ext cx="4275137" cy="338137"/>
          </a:xfrm>
          <a:prstGeom prst="rect">
            <a:avLst/>
          </a:prstGeom>
          <a:noFill/>
          <a:ln>
            <a:noFill/>
          </a:ln>
        </p:spPr>
        <p:txBody>
          <a:bodyPr anchorCtr="0" bIns="91425" tIns="91425" anchor="b" lIns="91425" rIns="91425"/>
          <a:lstStyle>
            <a:lvl1pPr indent="0" marR="0" rtl="0" marL="0" algn="l">
              <a:spcBef>
                <a:spcPts val="0"/>
              </a:spcBef>
              <a:defRPr b="0" u="none" cap="none" i="0" baseline="0" sz="1200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/>
        </p:txBody>
      </p:sp>
      <p:sp>
        <p:nvSpPr>
          <p:cNvPr name="Shape 7" id="7"/>
          <p:cNvSpPr txBox="1"/>
          <p:nvPr>
            <p:ph idx="12" type="sldNum"/>
          </p:nvPr>
        </p:nvSpPr>
        <p:spPr>
          <a:xfrm>
            <a:off x="5591175" y="6416675"/>
            <a:ext cx="4275137" cy="338137"/>
          </a:xfrm>
          <a:prstGeom prst="rect">
            <a:avLst/>
          </a:prstGeom>
          <a:noFill/>
          <a:ln>
            <a:noFill/>
          </a:ln>
        </p:spPr>
        <p:txBody>
          <a:bodyPr anchorCtr="0" bIns="91425" tIns="91425" anchor="b" lIns="91425" rIns="91425"/>
          <a:lstStyle>
            <a:lvl1pPr indent="0" marR="0" rtl="0" marL="0" algn="l">
              <a:spcBef>
                <a:spcPts val="0"/>
              </a:spcBef>
              <a:defRPr b="0" u="none" cap="none" i="0" baseline="0" sz="1200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/>
        </p:txBody>
      </p:sp>
    </p:spTree>
  </p:cSld>
  <p:clrMap accent6="accent6" tx2="lt2" accent5="accent5" bg2="dk2" tx1="dk1" accent4="accent4" bg1="lt1" accent3="accent3" accent2="accent2" accent1="accent1" folHlink="folHlink" hlink="hlink"/>
</p:notesMaster>
</file>

<file path=ppt/notesSlides/_rels/notesSlide1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2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3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4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5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6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7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8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9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75" id="7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76" id="76"/>
          <p:cNvSpPr txBox="1"/>
          <p:nvPr>
            <p:ph type="body" idx="1"/>
          </p:nvPr>
        </p:nvSpPr>
        <p:spPr>
          <a:xfrm>
            <a:off y="3209925" x="1314450"/>
            <a:ext cy="3038475" cx="7237413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/>
        </p:txBody>
      </p:sp>
      <p:sp>
        <p:nvSpPr>
          <p:cNvPr name="Shape 77" id="77"/>
          <p:cNvSpPr/>
          <p:nvPr>
            <p:ph type="sldImg" idx="2"/>
          </p:nvPr>
        </p:nvSpPr>
        <p:spPr>
          <a:xfrm>
            <a:off y="506412" x="3106738"/>
            <a:ext cy="2533650" cx="3659186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82" id="8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83" id="83"/>
          <p:cNvSpPr txBox="1"/>
          <p:nvPr>
            <p:ph type="body" idx="1"/>
          </p:nvPr>
        </p:nvSpPr>
        <p:spPr>
          <a:xfrm>
            <a:off y="3209925" x="1314450"/>
            <a:ext cy="3038475" cx="7237413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/>
        </p:txBody>
      </p:sp>
      <p:sp>
        <p:nvSpPr>
          <p:cNvPr name="Shape 84" id="84"/>
          <p:cNvSpPr/>
          <p:nvPr>
            <p:ph type="sldImg" idx="2"/>
          </p:nvPr>
        </p:nvSpPr>
        <p:spPr>
          <a:xfrm>
            <a:off y="506412" x="3106738"/>
            <a:ext cy="2533650" cx="3659186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89" id="8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90" id="90"/>
          <p:cNvSpPr txBox="1"/>
          <p:nvPr>
            <p:ph type="body" idx="1"/>
          </p:nvPr>
        </p:nvSpPr>
        <p:spPr>
          <a:xfrm>
            <a:off y="3209925" x="1314450"/>
            <a:ext cy="3038399" cx="7237499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/>
        </p:txBody>
      </p:sp>
      <p:sp>
        <p:nvSpPr>
          <p:cNvPr name="Shape 91" id="91"/>
          <p:cNvSpPr/>
          <p:nvPr>
            <p:ph type="sldImg" idx="2"/>
          </p:nvPr>
        </p:nvSpPr>
        <p:spPr>
          <a:xfrm>
            <a:off y="506412" x="3106738"/>
            <a:ext cy="2533800" cx="36590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96" id="9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97" id="97"/>
          <p:cNvSpPr txBox="1"/>
          <p:nvPr>
            <p:ph type="body" idx="1"/>
          </p:nvPr>
        </p:nvSpPr>
        <p:spPr>
          <a:xfrm>
            <a:off y="3209925" x="1314450"/>
            <a:ext cy="3038399" cx="7237499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/>
        </p:txBody>
      </p:sp>
      <p:sp>
        <p:nvSpPr>
          <p:cNvPr name="Shape 98" id="98"/>
          <p:cNvSpPr/>
          <p:nvPr>
            <p:ph type="sldImg" idx="2"/>
          </p:nvPr>
        </p:nvSpPr>
        <p:spPr>
          <a:xfrm>
            <a:off y="506412" x="3106738"/>
            <a:ext cy="2533800" cx="36590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03" id="10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04" id="104"/>
          <p:cNvSpPr txBox="1"/>
          <p:nvPr>
            <p:ph type="body" idx="1"/>
          </p:nvPr>
        </p:nvSpPr>
        <p:spPr>
          <a:xfrm>
            <a:off y="3209925" x="1314450"/>
            <a:ext cy="3038399" cx="7237499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/>
        </p:txBody>
      </p:sp>
      <p:sp>
        <p:nvSpPr>
          <p:cNvPr name="Shape 105" id="105"/>
          <p:cNvSpPr/>
          <p:nvPr>
            <p:ph type="sldImg" idx="2"/>
          </p:nvPr>
        </p:nvSpPr>
        <p:spPr>
          <a:xfrm>
            <a:off y="506412" x="3106738"/>
            <a:ext cy="2533800" cx="36590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10" id="11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11" id="111"/>
          <p:cNvSpPr txBox="1"/>
          <p:nvPr>
            <p:ph type="body" idx="1"/>
          </p:nvPr>
        </p:nvSpPr>
        <p:spPr>
          <a:xfrm>
            <a:off y="3209925" x="1314450"/>
            <a:ext cy="3038399" cx="7237499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/>
        </p:txBody>
      </p:sp>
      <p:sp>
        <p:nvSpPr>
          <p:cNvPr name="Shape 112" id="112"/>
          <p:cNvSpPr/>
          <p:nvPr>
            <p:ph type="sldImg" idx="2"/>
          </p:nvPr>
        </p:nvSpPr>
        <p:spPr>
          <a:xfrm>
            <a:off y="506412" x="3106738"/>
            <a:ext cy="2533800" cx="36590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17" id="1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18" id="118"/>
          <p:cNvSpPr txBox="1"/>
          <p:nvPr>
            <p:ph type="body" idx="1"/>
          </p:nvPr>
        </p:nvSpPr>
        <p:spPr>
          <a:xfrm>
            <a:off y="3209925" x="1314450"/>
            <a:ext cy="3038399" cx="7237499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/>
        </p:txBody>
      </p:sp>
      <p:sp>
        <p:nvSpPr>
          <p:cNvPr name="Shape 119" id="119"/>
          <p:cNvSpPr/>
          <p:nvPr>
            <p:ph type="sldImg" idx="2"/>
          </p:nvPr>
        </p:nvSpPr>
        <p:spPr>
          <a:xfrm>
            <a:off y="506412" x="3106738"/>
            <a:ext cy="2533800" cx="36590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27" id="12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28" id="128"/>
          <p:cNvSpPr txBox="1"/>
          <p:nvPr>
            <p:ph type="body" idx="1"/>
          </p:nvPr>
        </p:nvSpPr>
        <p:spPr>
          <a:xfrm>
            <a:off y="3209925" x="1314450"/>
            <a:ext cy="3038399" cx="7237499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/>
        </p:txBody>
      </p:sp>
      <p:sp>
        <p:nvSpPr>
          <p:cNvPr name="Shape 129" id="129"/>
          <p:cNvSpPr/>
          <p:nvPr>
            <p:ph type="sldImg" idx="2"/>
          </p:nvPr>
        </p:nvSpPr>
        <p:spPr>
          <a:xfrm>
            <a:off y="506412" x="3106738"/>
            <a:ext cy="2533800" cx="36590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35" id="13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36" id="136"/>
          <p:cNvSpPr txBox="1"/>
          <p:nvPr>
            <p:ph type="body" idx="1"/>
          </p:nvPr>
        </p:nvSpPr>
        <p:spPr>
          <a:xfrm>
            <a:off y="3209925" x="1314450"/>
            <a:ext cy="3038399" cx="7237499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/>
        </p:txBody>
      </p:sp>
      <p:sp>
        <p:nvSpPr>
          <p:cNvPr name="Shape 137" id="137"/>
          <p:cNvSpPr/>
          <p:nvPr>
            <p:ph type="sldImg" idx="2"/>
          </p:nvPr>
        </p:nvSpPr>
        <p:spPr>
          <a:xfrm>
            <a:off y="506412" x="3106738"/>
            <a:ext cy="2533800" cx="36590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44" id="14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45" id="145"/>
          <p:cNvSpPr txBox="1"/>
          <p:nvPr>
            <p:ph type="body" idx="1"/>
          </p:nvPr>
        </p:nvSpPr>
        <p:spPr>
          <a:xfrm>
            <a:off y="3209925" x="1314450"/>
            <a:ext cy="3038399" cx="7237499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/>
        </p:txBody>
      </p:sp>
      <p:sp>
        <p:nvSpPr>
          <p:cNvPr name="Shape 146" id="146"/>
          <p:cNvSpPr/>
          <p:nvPr>
            <p:ph type="sldImg" idx="2"/>
          </p:nvPr>
        </p:nvSpPr>
        <p:spPr>
          <a:xfrm>
            <a:off y="506412" x="3106738"/>
            <a:ext cy="2533800" cx="36590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52" id="15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53" id="153"/>
          <p:cNvSpPr txBox="1"/>
          <p:nvPr>
            <p:ph type="body" idx="1"/>
          </p:nvPr>
        </p:nvSpPr>
        <p:spPr>
          <a:xfrm>
            <a:off y="3209925" x="1314450"/>
            <a:ext cy="3038399" cx="7237499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/>
        </p:txBody>
      </p:sp>
      <p:sp>
        <p:nvSpPr>
          <p:cNvPr name="Shape 154" id="154"/>
          <p:cNvSpPr/>
          <p:nvPr>
            <p:ph type="sldImg" idx="2"/>
          </p:nvPr>
        </p:nvSpPr>
        <p:spPr>
          <a:xfrm>
            <a:off y="506412" x="3106738"/>
            <a:ext cy="2533800" cx="36590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60" id="16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61" id="161"/>
          <p:cNvSpPr txBox="1"/>
          <p:nvPr>
            <p:ph type="body" idx="1"/>
          </p:nvPr>
        </p:nvSpPr>
        <p:spPr>
          <a:xfrm>
            <a:off y="3209925" x="1314450"/>
            <a:ext cy="3038399" cx="7237499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/>
        </p:txBody>
      </p:sp>
      <p:sp>
        <p:nvSpPr>
          <p:cNvPr name="Shape 162" id="162"/>
          <p:cNvSpPr/>
          <p:nvPr>
            <p:ph type="sldImg" idx="2"/>
          </p:nvPr>
        </p:nvSpPr>
        <p:spPr>
          <a:xfrm>
            <a:off y="506412" x="3106738"/>
            <a:ext cy="2533800" cx="36590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67" id="16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68" id="168"/>
          <p:cNvSpPr txBox="1"/>
          <p:nvPr>
            <p:ph type="body" idx="1"/>
          </p:nvPr>
        </p:nvSpPr>
        <p:spPr>
          <a:xfrm>
            <a:off y="3209925" x="1314450"/>
            <a:ext cy="3038399" cx="7237499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/>
        </p:txBody>
      </p:sp>
      <p:sp>
        <p:nvSpPr>
          <p:cNvPr name="Shape 169" id="169"/>
          <p:cNvSpPr/>
          <p:nvPr>
            <p:ph type="sldImg" idx="2"/>
          </p:nvPr>
        </p:nvSpPr>
        <p:spPr>
          <a:xfrm>
            <a:off y="506412" x="3106738"/>
            <a:ext cy="2533800" cx="36590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74" id="17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75" id="175"/>
          <p:cNvSpPr txBox="1"/>
          <p:nvPr>
            <p:ph type="body" idx="1"/>
          </p:nvPr>
        </p:nvSpPr>
        <p:spPr>
          <a:xfrm>
            <a:off y="3209925" x="1314450"/>
            <a:ext cy="3038399" cx="7237499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/>
        </p:txBody>
      </p:sp>
      <p:sp>
        <p:nvSpPr>
          <p:cNvPr name="Shape 176" id="176"/>
          <p:cNvSpPr/>
          <p:nvPr>
            <p:ph type="sldImg" idx="2"/>
          </p:nvPr>
        </p:nvSpPr>
        <p:spPr>
          <a:xfrm>
            <a:off y="506412" x="3106738"/>
            <a:ext cy="2533800" cx="36590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ype="http://schemas.openxmlformats.org/officeDocument/2006/relationships/image" Id="rId2" Target="../media/image01.jpg"/><Relationship Type="http://schemas.openxmlformats.org/officeDocument/2006/relationships/slideMaster" Id="rId1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Type="http://schemas.openxmlformats.org/officeDocument/2006/relationships/image" Id="rId2" Target="../media/image00.jpg"/><Relationship Type="http://schemas.openxmlformats.org/officeDocument/2006/relationships/slideMaster" Id="rId1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Type="http://schemas.openxmlformats.org/officeDocument/2006/relationships/image" Id="rId2" Target="../media/image00.jpg"/><Relationship Type="http://schemas.openxmlformats.org/officeDocument/2006/relationships/slideMaster" Id="rId1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Type="http://schemas.openxmlformats.org/officeDocument/2006/relationships/image" Id="rId2" Target="../media/image00.jpg"/><Relationship Type="http://schemas.openxmlformats.org/officeDocument/2006/relationships/slideMaster" Id="rId1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Type="http://schemas.openxmlformats.org/officeDocument/2006/relationships/image" Id="rId2" Target="../media/image00.jpg"/><Relationship Type="http://schemas.openxmlformats.org/officeDocument/2006/relationships/slideMaster" Id="rId1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Type="http://schemas.openxmlformats.org/officeDocument/2006/relationships/image" Id="rId2" Target="../media/image00.jpg"/><Relationship Type="http://schemas.openxmlformats.org/officeDocument/2006/relationships/slideMaster" Id="rId1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Type="http://schemas.openxmlformats.org/officeDocument/2006/relationships/image" Id="rId2" Target="../media/image00.jpg"/><Relationship Type="http://schemas.openxmlformats.org/officeDocument/2006/relationships/slideMaster" Id="rId1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itle" type="title">
  <p:cSld name="title">
    <p:spTree>
      <p:nvGrpSpPr>
        <p:cNvPr name="Shape 14" id="1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5" id="15"/>
          <p:cNvSpPr/>
          <p:nvPr/>
        </p:nvSpPr>
        <p:spPr>
          <a:xfrm>
            <a:off y="0" x="0"/>
            <a:ext cy="1116282" cx="990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47875" tIns="47875" lIns="95775" anchor="t" anchorCtr="0" rIns="95775">
            <a:spAutoFit/>
          </a:bodyPr>
          <a:lstStyle/>
          <a:p/>
        </p:txBody>
      </p:sp>
      <p:sp>
        <p:nvSpPr>
          <p:cNvPr name="Shape 16" id="16"/>
          <p:cNvSpPr/>
          <p:nvPr/>
        </p:nvSpPr>
        <p:spPr>
          <a:xfrm>
            <a:off y="3200400" x="4532312"/>
            <a:ext cy="400049" cx="1938336"/>
          </a:xfrm>
          <a:prstGeom prst="rect">
            <a:avLst/>
          </a:prstGeom>
          <a:noFill/>
          <a:ln>
            <a:noFill/>
          </a:ln>
        </p:spPr>
        <p:txBody>
          <a:bodyPr bIns="45700" tIns="45700" lIns="91425" anchor="t" anchorCtr="0" rIns="91425">
            <a:spAutoFit/>
          </a:bodyPr>
          <a:lstStyle/>
          <a:p>
            <a:pPr indent="0" marR="0" algn="r" marL="0" rtl="0" lvl="0">
              <a:spcBef>
                <a:spcPts val="400"/>
              </a:spcBef>
              <a:spcAft>
                <a:spcPts val="0"/>
              </a:spcAft>
              <a:buSzPct val="25000"/>
              <a:buNone/>
            </a:pPr>
            <a:r>
              <a:rPr lang="en_US" i="0" baseline="0" strike="noStrike" sz="2000" b="0" cap="none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www.hp-see.eu</a:t>
            </a:r>
          </a:p>
        </p:txBody>
      </p:sp>
      <p:sp>
        <p:nvSpPr>
          <p:cNvPr name="Shape 17" id="17"/>
          <p:cNvSpPr/>
          <p:nvPr/>
        </p:nvSpPr>
        <p:spPr>
          <a:xfrm>
            <a:off y="1887538" x="4313237"/>
            <a:ext cy="579436" cx="2149474"/>
          </a:xfrm>
          <a:prstGeom prst="rect">
            <a:avLst/>
          </a:prstGeom>
          <a:noFill/>
          <a:ln>
            <a:noFill/>
          </a:ln>
        </p:spPr>
        <p:txBody>
          <a:bodyPr bIns="45700" tIns="45700" lIns="91425" anchor="t" anchorCtr="0" rIns="91425">
            <a:spAutoFit/>
          </a:bodyPr>
          <a:lstStyle/>
          <a:p>
            <a:pPr indent="0" marR="0" algn="r" marL="0" rtl="0" lvl="0">
              <a:spcBef>
                <a:spcPts val="640"/>
              </a:spcBef>
              <a:spcAft>
                <a:spcPts val="0"/>
              </a:spcAft>
              <a:buSzPct val="25000"/>
              <a:buNone/>
            </a:pPr>
            <a:r>
              <a:rPr lang="en_US" i="0" baseline="0" strike="noStrike" sz="3200" b="1" cap="none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HP-SEE</a:t>
            </a:r>
          </a:p>
        </p:txBody>
      </p:sp>
      <p:sp>
        <p:nvSpPr>
          <p:cNvPr name="Shape 18" id="18"/>
          <p:cNvSpPr/>
          <p:nvPr/>
        </p:nvSpPr>
        <p:spPr>
          <a:xfrm>
            <a:off y="1781175" x="6448425"/>
            <a:ext cy="3122612" cx="3457575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</p:sp>
      <p:sp>
        <p:nvSpPr>
          <p:cNvPr name="Shape 19" id="19"/>
          <p:cNvSpPr txBox="1"/>
          <p:nvPr>
            <p:ph type="ctrTitle"/>
          </p:nvPr>
        </p:nvSpPr>
        <p:spPr>
          <a:xfrm>
            <a:off y="2401888" x="373062"/>
            <a:ext cy="862011" cx="6059487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ctr" anchorCtr="0" rIns="91425"/>
          <a:lstStyle>
            <a:lvl1pPr indent="0" marR="0" algn="r" marL="0" rtl="0">
              <a:spcBef>
                <a:spcPts val="0"/>
              </a:spcBef>
              <a:spcAft>
                <a:spcPts val="0"/>
              </a:spcAft>
              <a:defRPr i="0" baseline="0" strike="noStrike" sz="2800" b="1" cap="none" u="none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marR="0" algn="r" marL="0" rtl="0">
              <a:spcBef>
                <a:spcPts val="0"/>
              </a:spcBef>
              <a:spcAft>
                <a:spcPts val="0"/>
              </a:spcAft>
              <a:defRPr i="0" baseline="0" strike="noStrike" sz="3800" b="1" cap="none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marR="0" algn="r" marL="0" rtl="0">
              <a:spcBef>
                <a:spcPts val="0"/>
              </a:spcBef>
              <a:spcAft>
                <a:spcPts val="0"/>
              </a:spcAft>
              <a:defRPr i="0" baseline="0" strike="noStrike" sz="3800" b="1" cap="none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marR="0" algn="r" marL="0" rtl="0">
              <a:spcBef>
                <a:spcPts val="0"/>
              </a:spcBef>
              <a:spcAft>
                <a:spcPts val="0"/>
              </a:spcAft>
              <a:defRPr i="0" baseline="0" strike="noStrike" sz="3800" b="1" cap="none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marR="0" algn="r" marL="0" rtl="0">
              <a:spcBef>
                <a:spcPts val="0"/>
              </a:spcBef>
              <a:spcAft>
                <a:spcPts val="0"/>
              </a:spcAft>
              <a:defRPr i="0" baseline="0" strike="noStrike" sz="3800" b="1" cap="none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marR="0" algn="r" marL="457200" rtl="0">
              <a:spcBef>
                <a:spcPts val="0"/>
              </a:spcBef>
              <a:spcAft>
                <a:spcPts val="0"/>
              </a:spcAft>
              <a:defRPr i="0" baseline="0" strike="noStrike" sz="3800" b="1" cap="none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marR="0" algn="r" marL="914400" rtl="0">
              <a:spcBef>
                <a:spcPts val="0"/>
              </a:spcBef>
              <a:spcAft>
                <a:spcPts val="0"/>
              </a:spcAft>
              <a:defRPr i="0" baseline="0" strike="noStrike" sz="3800" b="1" cap="none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marR="0" algn="r" marL="1371600" rtl="0">
              <a:spcBef>
                <a:spcPts val="0"/>
              </a:spcBef>
              <a:spcAft>
                <a:spcPts val="0"/>
              </a:spcAft>
              <a:defRPr i="0" baseline="0" strike="noStrike" sz="3800" b="1" cap="none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marR="0" algn="r" marL="1828800" rtl="0">
              <a:spcBef>
                <a:spcPts val="0"/>
              </a:spcBef>
              <a:spcAft>
                <a:spcPts val="0"/>
              </a:spcAft>
              <a:defRPr i="0" baseline="0" strike="noStrike" sz="3800" b="1" cap="none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20" id="20"/>
          <p:cNvSpPr txBox="1"/>
          <p:nvPr>
            <p:ph type="subTitle" idx="1"/>
          </p:nvPr>
        </p:nvSpPr>
        <p:spPr>
          <a:xfrm>
            <a:off y="3736975" x="342900"/>
            <a:ext cy="1042987" cx="607695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0" marR="0" algn="r" marL="0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rgbClr val="2164A8"/>
              </a:buClr>
              <a:buFont typeface="Arial"/>
              <a:buNone/>
              <a:defRPr i="0" baseline="0" strike="noStrike" sz="1600" b="1" cap="none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50825" marR="0" algn="l" marL="777875" rtl="0">
              <a:spcBef>
                <a:spcPts val="400"/>
              </a:spcBef>
              <a:spcAft>
                <a:spcPts val="0"/>
              </a:spcAft>
              <a:buClr>
                <a:srgbClr val="2164A8"/>
              </a:buClr>
              <a:buFont typeface="Arial"/>
              <a:buChar char="•"/>
              <a:defRPr i="0" baseline="0" strike="noStrike" sz="20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-193675" marR="0" algn="l" marL="1196975" rtl="0">
              <a:spcBef>
                <a:spcPts val="360"/>
              </a:spcBef>
              <a:spcAft>
                <a:spcPts val="0"/>
              </a:spcAft>
              <a:buClr>
                <a:srgbClr val="2164A8"/>
              </a:buClr>
              <a:buFont typeface="Arial"/>
              <a:buChar char="•"/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-179388" marR="0" algn="l" marL="1674813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i="0" baseline="0" strike="noStrike" sz="16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-196850" marR="0" algn="l" marL="2155825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i="0" baseline="0" strike="noStrike" sz="14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-196850" marR="0" algn="l" marL="2613025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i="0" baseline="0" strike="noStrike" sz="14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-196850" marR="0" algn="l" marL="3070225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i="0" baseline="0" strike="noStrike" sz="14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-196850" marR="0" algn="l" marL="3527425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i="0" baseline="0" strike="noStrike" sz="14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-196850" marR="0" algn="l" marL="3984625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i="0" baseline="0" strike="noStrike" sz="14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name="Shape 21" id="21"/>
          <p:cNvSpPr txBox="1"/>
          <p:nvPr>
            <p:ph type="ftr" idx="11"/>
          </p:nvPr>
        </p:nvSpPr>
        <p:spPr>
          <a:xfrm>
            <a:off y="6578600" x="0"/>
            <a:ext cy="293688" cx="990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91425" tIns="91425" lIns="91425" anchor="t" anchorCtr="0" rIns="91425"/>
          <a:lstStyle>
            <a:lvl1pPr indent="0" marR="0" algn="ctr" marL="0" rtl="0">
              <a:spcBef>
                <a:spcPts val="0"/>
              </a:spcBef>
              <a:defRPr i="0" baseline="0" strike="noStrike" sz="1200" b="0" cap="none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marR="0" algn="l" marL="4572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marR="0" algn="l" marL="9144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marR="0" algn="l" marL="13716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marR="0" algn="l" marL="18288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marR="0" algn="l" marL="22860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marR="0" algn="l" marL="27432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marR="0" algn="l" marL="32004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marR="0" algn="l" marL="36576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obj" type="obj">
  <p:cSld name="obj">
    <p:spTree>
      <p:nvGrpSpPr>
        <p:cNvPr name="Shape 22" id="2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23" id="23"/>
          <p:cNvSpPr/>
          <p:nvPr/>
        </p:nvSpPr>
        <p:spPr>
          <a:xfrm>
            <a:off y="0" x="8131175"/>
            <a:ext cy="1603374" cx="1774824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</p:sp>
      <p:sp>
        <p:nvSpPr>
          <p:cNvPr name="Shape 24" id="24"/>
          <p:cNvSpPr txBox="1"/>
          <p:nvPr>
            <p:ph type="title"/>
          </p:nvPr>
        </p:nvSpPr>
        <p:spPr>
          <a:xfrm>
            <a:off y="-4763" x="-4763"/>
            <a:ext cy="1125537" cx="81343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91425" tIns="91425" lIns="91425" anchor="ctr" anchorCtr="0" rIns="91425"/>
          <a:lstStyle>
            <a:lvl1pPr algn="r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algn="r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algn="r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algn="r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algn="r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algn="r" marL="457200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r" marL="914400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r" marL="1371600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r" marL="1828800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25" id="25"/>
          <p:cNvSpPr txBox="1"/>
          <p:nvPr>
            <p:ph type="body" idx="1"/>
          </p:nvPr>
        </p:nvSpPr>
        <p:spPr>
          <a:xfrm>
            <a:off y="1652588" x="192088"/>
            <a:ext cy="4921249" cx="9518649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-288925" algn="l" marL="358775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2164A8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250825" algn="l" marL="777875" rtl="0">
              <a:spcBef>
                <a:spcPts val="400"/>
              </a:spcBef>
              <a:spcAft>
                <a:spcPts val="0"/>
              </a:spcAft>
              <a:buClr>
                <a:srgbClr val="2164A8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-193675" algn="l" marL="1196975" rtl="0">
              <a:spcBef>
                <a:spcPts val="360"/>
              </a:spcBef>
              <a:spcAft>
                <a:spcPts val="0"/>
              </a:spcAft>
              <a:buClr>
                <a:srgbClr val="2164A8"/>
              </a:buClr>
              <a:buFont typeface="Arial"/>
              <a:buChar char="•"/>
              <a:defRPr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-179388" algn="l" marL="1674813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-196850" algn="l" marL="2155825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-196850" algn="l" marL="2613025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-196850" algn="l" marL="3070225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-196850" algn="l" marL="3527425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-196850" algn="l" marL="3984625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name="Shape 26" id="26"/>
          <p:cNvSpPr txBox="1"/>
          <p:nvPr>
            <p:ph type="ftr" idx="11"/>
          </p:nvPr>
        </p:nvSpPr>
        <p:spPr>
          <a:xfrm>
            <a:off y="6586538" x="0"/>
            <a:ext cy="293687" cx="990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91425" tIns="91425" lIns="91425" anchor="t" anchorCtr="0" rIns="91425"/>
          <a:lstStyle>
            <a:lvl1pPr indent="0" marR="0" algn="ctr" marL="0" rtl="0">
              <a:spcBef>
                <a:spcPts val="0"/>
              </a:spcBef>
              <a:defRPr i="0" baseline="0" strike="noStrike" sz="1300" b="0" cap="none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marR="0" algn="l" marL="4572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marR="0" algn="l" marL="9144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marR="0" algn="l" marL="13716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marR="0" algn="l" marL="18288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marR="0" algn="l" marL="22860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marR="0" algn="l" marL="27432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marR="0" algn="l" marL="32004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marR="0" algn="l" marL="36576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secHead" type="secHead">
  <p:cSld name="secHead">
    <p:spTree>
      <p:nvGrpSpPr>
        <p:cNvPr name="Shape 27" id="2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28" id="28"/>
          <p:cNvSpPr/>
          <p:nvPr/>
        </p:nvSpPr>
        <p:spPr>
          <a:xfrm>
            <a:off y="0" x="8131175"/>
            <a:ext cy="1603374" cx="1774824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</p:sp>
      <p:sp>
        <p:nvSpPr>
          <p:cNvPr name="Shape 29" id="29"/>
          <p:cNvSpPr txBox="1"/>
          <p:nvPr>
            <p:ph type="title"/>
          </p:nvPr>
        </p:nvSpPr>
        <p:spPr>
          <a:xfrm>
            <a:off y="4406900" x="782637"/>
            <a:ext cy="1362075" cx="84200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91425" tIns="91425" lIns="91425" anchor="t" anchorCtr="0" rIns="91425"/>
          <a:lstStyle>
            <a:lvl1pPr algn="l" rtl="0">
              <a:defRPr sz="4000" b="1" cap="small"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/>
        </p:txBody>
      </p:sp>
      <p:sp>
        <p:nvSpPr>
          <p:cNvPr name="Shape 30" id="30"/>
          <p:cNvSpPr txBox="1"/>
          <p:nvPr>
            <p:ph type="body" idx="1"/>
          </p:nvPr>
        </p:nvSpPr>
        <p:spPr>
          <a:xfrm>
            <a:off y="2906713" x="782637"/>
            <a:ext cy="1500187" cx="8420099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indent="0" marL="0" rtl="0">
              <a:buFont typeface="Verdana"/>
              <a:buNone/>
              <a:defRPr sz="2000"/>
            </a:lvl1pPr>
            <a:lvl2pPr indent="0" marL="457200" rtl="0">
              <a:buFont typeface="Verdana"/>
              <a:buNone/>
              <a:defRPr sz="1800"/>
            </a:lvl2pPr>
            <a:lvl3pPr indent="0" marL="914400" rtl="0">
              <a:buFont typeface="Verdana"/>
              <a:buNone/>
              <a:defRPr sz="1600"/>
            </a:lvl3pPr>
            <a:lvl4pPr indent="0" marL="1371600" rtl="0">
              <a:buFont typeface="Verdana"/>
              <a:buNone/>
              <a:defRPr sz="1400"/>
            </a:lvl4pPr>
            <a:lvl5pPr indent="0" marL="1828800" rtl="0">
              <a:buFont typeface="Verdana"/>
              <a:buNone/>
              <a:defRPr sz="1400"/>
            </a:lvl5pPr>
            <a:lvl6pPr indent="0" marL="2286000" rtl="0">
              <a:buFont typeface="Verdana"/>
              <a:buNone/>
              <a:defRPr sz="1400"/>
            </a:lvl6pPr>
            <a:lvl7pPr indent="0" marL="2743200" rtl="0">
              <a:buFont typeface="Verdana"/>
              <a:buNone/>
              <a:defRPr sz="1400"/>
            </a:lvl7pPr>
            <a:lvl8pPr indent="0" marL="3200400" rtl="0">
              <a:buFont typeface="Verdana"/>
              <a:buNone/>
              <a:defRPr sz="1400"/>
            </a:lvl8pPr>
            <a:lvl9pPr indent="0" marL="3657600" rtl="0">
              <a:buFont typeface="Verdana"/>
              <a:buNone/>
              <a:defRPr sz="1400"/>
            </a:lvl9pPr>
          </a:lstStyle>
          <a:p/>
        </p:txBody>
      </p:sp>
      <p:sp>
        <p:nvSpPr>
          <p:cNvPr name="Shape 31" id="31"/>
          <p:cNvSpPr txBox="1"/>
          <p:nvPr>
            <p:ph type="ftr" idx="11"/>
          </p:nvPr>
        </p:nvSpPr>
        <p:spPr>
          <a:xfrm>
            <a:off y="6586538" x="0"/>
            <a:ext cy="293687" cx="990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91425" tIns="91425" lIns="91425" anchor="t" anchorCtr="0" rIns="91425"/>
          <a:lstStyle>
            <a:lvl1pPr indent="0" marR="0" algn="ctr" marL="0" rtl="0">
              <a:spcBef>
                <a:spcPts val="0"/>
              </a:spcBef>
              <a:defRPr i="0" baseline="0" strike="noStrike" sz="1300" b="0" cap="none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marR="0" algn="l" marL="4572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marR="0" algn="l" marL="9144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marR="0" algn="l" marL="13716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marR="0" algn="l" marL="18288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marR="0" algn="l" marL="22860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marR="0" algn="l" marL="27432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marR="0" algn="l" marL="32004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marR="0" algn="l" marL="36576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woObj" type="twoObj">
  <p:cSld name="twoObj">
    <p:spTree>
      <p:nvGrpSpPr>
        <p:cNvPr name="Shape 32" id="3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33" id="33"/>
          <p:cNvSpPr/>
          <p:nvPr/>
        </p:nvSpPr>
        <p:spPr>
          <a:xfrm>
            <a:off y="0" x="8131175"/>
            <a:ext cy="1603374" cx="1774824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</p:sp>
      <p:sp>
        <p:nvSpPr>
          <p:cNvPr name="Shape 34" id="34"/>
          <p:cNvSpPr txBox="1"/>
          <p:nvPr>
            <p:ph type="title"/>
          </p:nvPr>
        </p:nvSpPr>
        <p:spPr>
          <a:xfrm>
            <a:off y="-4763" x="-4763"/>
            <a:ext cy="1125537" cx="81343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91425" tIns="91425" lIns="91425" anchor="ctr" anchorCtr="0" rIns="91425"/>
          <a:lstStyle>
            <a:lvl1pPr algn="r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algn="r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algn="r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algn="r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algn="r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algn="r" marL="457200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r" marL="914400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r" marL="1371600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r" marL="1828800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35" id="35"/>
          <p:cNvSpPr txBox="1"/>
          <p:nvPr>
            <p:ph type="body" idx="1"/>
          </p:nvPr>
        </p:nvSpPr>
        <p:spPr>
          <a:xfrm>
            <a:off y="1652588" x="192088"/>
            <a:ext cy="4921249" cx="4683125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 sz="2800"/>
            </a:lvl1pPr>
            <a:lvl2pPr rtl="0">
              <a:defRPr sz="2400"/>
            </a:lvl2pPr>
            <a:lvl3pPr rtl="0">
              <a:defRPr sz="2000"/>
            </a:lvl3pPr>
            <a:lvl4pPr rtl="0">
              <a:defRPr sz="1800"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  <p:sp>
        <p:nvSpPr>
          <p:cNvPr name="Shape 36" id="36"/>
          <p:cNvSpPr txBox="1"/>
          <p:nvPr>
            <p:ph type="body" idx="2"/>
          </p:nvPr>
        </p:nvSpPr>
        <p:spPr>
          <a:xfrm>
            <a:off y="1652588" x="5027612"/>
            <a:ext cy="4921249" cx="4683125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 sz="2800"/>
            </a:lvl1pPr>
            <a:lvl2pPr rtl="0">
              <a:defRPr sz="2400"/>
            </a:lvl2pPr>
            <a:lvl3pPr rtl="0">
              <a:defRPr sz="2000"/>
            </a:lvl3pPr>
            <a:lvl4pPr rtl="0">
              <a:defRPr sz="1800"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  <p:sp>
        <p:nvSpPr>
          <p:cNvPr name="Shape 37" id="37"/>
          <p:cNvSpPr txBox="1"/>
          <p:nvPr>
            <p:ph type="ftr" idx="11"/>
          </p:nvPr>
        </p:nvSpPr>
        <p:spPr>
          <a:xfrm>
            <a:off y="6586538" x="0"/>
            <a:ext cy="293687" cx="990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91425" tIns="91425" lIns="91425" anchor="t" anchorCtr="0" rIns="91425"/>
          <a:lstStyle>
            <a:lvl1pPr indent="0" marR="0" algn="ctr" marL="0" rtl="0">
              <a:spcBef>
                <a:spcPts val="0"/>
              </a:spcBef>
              <a:defRPr i="0" baseline="0" strike="noStrike" sz="1300" b="0" cap="none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marR="0" algn="l" marL="4572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marR="0" algn="l" marL="9144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marR="0" algn="l" marL="13716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marR="0" algn="l" marL="18288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marR="0" algn="l" marL="22860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marR="0" algn="l" marL="27432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marR="0" algn="l" marL="32004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marR="0" algn="l" marL="36576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woTxTwoObj" type="twoTxTwoObj">
  <p:cSld name="twoTxTwoObj">
    <p:spTree>
      <p:nvGrpSpPr>
        <p:cNvPr name="Shape 38" id="3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39" id="39"/>
          <p:cNvSpPr txBox="1"/>
          <p:nvPr>
            <p:ph type="title"/>
          </p:nvPr>
        </p:nvSpPr>
        <p:spPr>
          <a:xfrm>
            <a:off y="274637" x="495300"/>
            <a:ext cy="1143000" cx="8915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91425" tIns="91425" lIns="91425" anchor="ctr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/>
        </p:txBody>
      </p:sp>
      <p:sp>
        <p:nvSpPr>
          <p:cNvPr name="Shape 40" id="40"/>
          <p:cNvSpPr txBox="1"/>
          <p:nvPr>
            <p:ph type="body" idx="1"/>
          </p:nvPr>
        </p:nvSpPr>
        <p:spPr>
          <a:xfrm>
            <a:off y="1535112" x="495300"/>
            <a:ext cy="639762" cx="4376737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indent="0" marL="0" rtl="0">
              <a:buFont typeface="Verdana"/>
              <a:buNone/>
              <a:defRPr sz="2400" b="1"/>
            </a:lvl1pPr>
            <a:lvl2pPr indent="0" marL="457200" rtl="0">
              <a:buFont typeface="Verdana"/>
              <a:buNone/>
              <a:defRPr sz="2000" b="1"/>
            </a:lvl2pPr>
            <a:lvl3pPr indent="0" marL="914400" rtl="0">
              <a:buFont typeface="Verdana"/>
              <a:buNone/>
              <a:defRPr sz="1800" b="1"/>
            </a:lvl3pPr>
            <a:lvl4pPr indent="0" marL="1371600" rtl="0">
              <a:buFont typeface="Verdana"/>
              <a:buNone/>
              <a:defRPr sz="1600" b="1"/>
            </a:lvl4pPr>
            <a:lvl5pPr indent="0" marL="1828800" rtl="0">
              <a:buFont typeface="Verdana"/>
              <a:buNone/>
              <a:defRPr sz="1600" b="1"/>
            </a:lvl5pPr>
            <a:lvl6pPr indent="0" marL="2286000" rtl="0">
              <a:buFont typeface="Verdana"/>
              <a:buNone/>
              <a:defRPr sz="1600" b="1"/>
            </a:lvl6pPr>
            <a:lvl7pPr indent="0" marL="2743200" rtl="0">
              <a:buFont typeface="Verdana"/>
              <a:buNone/>
              <a:defRPr sz="1600" b="1"/>
            </a:lvl7pPr>
            <a:lvl8pPr indent="0" marL="3200400" rtl="0">
              <a:buFont typeface="Verdana"/>
              <a:buNone/>
              <a:defRPr sz="1600" b="1"/>
            </a:lvl8pPr>
            <a:lvl9pPr indent="0" marL="3657600" rtl="0">
              <a:buFont typeface="Verdana"/>
              <a:buNone/>
              <a:defRPr sz="1600" b="1"/>
            </a:lvl9pPr>
          </a:lstStyle>
          <a:p/>
        </p:txBody>
      </p:sp>
      <p:sp>
        <p:nvSpPr>
          <p:cNvPr name="Shape 41" id="41"/>
          <p:cNvSpPr txBox="1"/>
          <p:nvPr>
            <p:ph type="body" idx="2"/>
          </p:nvPr>
        </p:nvSpPr>
        <p:spPr>
          <a:xfrm>
            <a:off y="2174875" x="495300"/>
            <a:ext cy="3951287" cx="4376737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 sz="2400"/>
            </a:lvl1pPr>
            <a:lvl2pPr rtl="0">
              <a:defRPr sz="2000"/>
            </a:lvl2pPr>
            <a:lvl3pPr rtl="0">
              <a:defRPr sz="1800"/>
            </a:lvl3pPr>
            <a:lvl4pPr rtl="0">
              <a:defRPr sz="1600"/>
            </a:lvl4pPr>
            <a:lvl5pPr rtl="0">
              <a:defRPr sz="1600"/>
            </a:lvl5pPr>
            <a:lvl6pPr rtl="0">
              <a:defRPr sz="1600"/>
            </a:lvl6pPr>
            <a:lvl7pPr rtl="0">
              <a:defRPr sz="1600"/>
            </a:lvl7pPr>
            <a:lvl8pPr rtl="0">
              <a:defRPr sz="1600"/>
            </a:lvl8pPr>
            <a:lvl9pPr rtl="0">
              <a:defRPr sz="1600"/>
            </a:lvl9pPr>
          </a:lstStyle>
          <a:p/>
        </p:txBody>
      </p:sp>
      <p:sp>
        <p:nvSpPr>
          <p:cNvPr name="Shape 42" id="42"/>
          <p:cNvSpPr txBox="1"/>
          <p:nvPr>
            <p:ph type="body" idx="3"/>
          </p:nvPr>
        </p:nvSpPr>
        <p:spPr>
          <a:xfrm>
            <a:off y="1535112" x="5032375"/>
            <a:ext cy="639762" cx="4378324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indent="0" marL="0" rtl="0">
              <a:buFont typeface="Verdana"/>
              <a:buNone/>
              <a:defRPr sz="2400" b="1"/>
            </a:lvl1pPr>
            <a:lvl2pPr indent="0" marL="457200" rtl="0">
              <a:buFont typeface="Verdana"/>
              <a:buNone/>
              <a:defRPr sz="2000" b="1"/>
            </a:lvl2pPr>
            <a:lvl3pPr indent="0" marL="914400" rtl="0">
              <a:buFont typeface="Verdana"/>
              <a:buNone/>
              <a:defRPr sz="1800" b="1"/>
            </a:lvl3pPr>
            <a:lvl4pPr indent="0" marL="1371600" rtl="0">
              <a:buFont typeface="Verdana"/>
              <a:buNone/>
              <a:defRPr sz="1600" b="1"/>
            </a:lvl4pPr>
            <a:lvl5pPr indent="0" marL="1828800" rtl="0">
              <a:buFont typeface="Verdana"/>
              <a:buNone/>
              <a:defRPr sz="1600" b="1"/>
            </a:lvl5pPr>
            <a:lvl6pPr indent="0" marL="2286000" rtl="0">
              <a:buFont typeface="Verdana"/>
              <a:buNone/>
              <a:defRPr sz="1600" b="1"/>
            </a:lvl6pPr>
            <a:lvl7pPr indent="0" marL="2743200" rtl="0">
              <a:buFont typeface="Verdana"/>
              <a:buNone/>
              <a:defRPr sz="1600" b="1"/>
            </a:lvl7pPr>
            <a:lvl8pPr indent="0" marL="3200400" rtl="0">
              <a:buFont typeface="Verdana"/>
              <a:buNone/>
              <a:defRPr sz="1600" b="1"/>
            </a:lvl8pPr>
            <a:lvl9pPr indent="0" marL="3657600" rtl="0">
              <a:buFont typeface="Verdana"/>
              <a:buNone/>
              <a:defRPr sz="1600" b="1"/>
            </a:lvl9pPr>
          </a:lstStyle>
          <a:p/>
        </p:txBody>
      </p:sp>
      <p:sp>
        <p:nvSpPr>
          <p:cNvPr name="Shape 43" id="43"/>
          <p:cNvSpPr txBox="1"/>
          <p:nvPr>
            <p:ph type="body" idx="4"/>
          </p:nvPr>
        </p:nvSpPr>
        <p:spPr>
          <a:xfrm>
            <a:off y="2174875" x="5032375"/>
            <a:ext cy="3951287" cx="4378324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 sz="2400"/>
            </a:lvl1pPr>
            <a:lvl2pPr rtl="0">
              <a:defRPr sz="2000"/>
            </a:lvl2pPr>
            <a:lvl3pPr rtl="0">
              <a:defRPr sz="1800"/>
            </a:lvl3pPr>
            <a:lvl4pPr rtl="0">
              <a:defRPr sz="1600"/>
            </a:lvl4pPr>
            <a:lvl5pPr rtl="0">
              <a:defRPr sz="1600"/>
            </a:lvl5pPr>
            <a:lvl6pPr rtl="0">
              <a:defRPr sz="1600"/>
            </a:lvl6pPr>
            <a:lvl7pPr rtl="0">
              <a:defRPr sz="1600"/>
            </a:lvl7pPr>
            <a:lvl8pPr rtl="0">
              <a:defRPr sz="1600"/>
            </a:lvl8pPr>
            <a:lvl9pPr rtl="0">
              <a:defRPr sz="1600"/>
            </a:lvl9pPr>
          </a:lstStyle>
          <a:p/>
        </p:txBody>
      </p:sp>
      <p:sp>
        <p:nvSpPr>
          <p:cNvPr name="Shape 44" id="44"/>
          <p:cNvSpPr txBox="1"/>
          <p:nvPr>
            <p:ph type="ftr" idx="11"/>
          </p:nvPr>
        </p:nvSpPr>
        <p:spPr>
          <a:xfrm>
            <a:off y="6586538" x="0"/>
            <a:ext cy="293687" cx="990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91425" tIns="91425" lIns="91425" anchor="t" anchorCtr="0" rIns="91425"/>
          <a:lstStyle>
            <a:lvl1pPr indent="0" marR="0" algn="ctr" marL="0" rtl="0">
              <a:spcBef>
                <a:spcPts val="0"/>
              </a:spcBef>
              <a:defRPr i="0" baseline="0" strike="noStrike" sz="1300" b="0" cap="none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marR="0" algn="l" marL="4572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marR="0" algn="l" marL="9144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marR="0" algn="l" marL="13716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marR="0" algn="l" marL="18288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marR="0" algn="l" marL="22860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marR="0" algn="l" marL="27432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marR="0" algn="l" marL="32004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marR="0" algn="l" marL="36576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itleOnly" type="titleOnly">
  <p:cSld name="titleOnly">
    <p:spTree>
      <p:nvGrpSpPr>
        <p:cNvPr name="Shape 45" id="4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46" id="46"/>
          <p:cNvSpPr/>
          <p:nvPr/>
        </p:nvSpPr>
        <p:spPr>
          <a:xfrm>
            <a:off y="0" x="8131175"/>
            <a:ext cy="1603374" cx="1774824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</p:sp>
      <p:sp>
        <p:nvSpPr>
          <p:cNvPr name="Shape 47" id="47"/>
          <p:cNvSpPr txBox="1"/>
          <p:nvPr>
            <p:ph type="title"/>
          </p:nvPr>
        </p:nvSpPr>
        <p:spPr>
          <a:xfrm>
            <a:off y="-4763" x="-4763"/>
            <a:ext cy="1125537" cx="81343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91425" tIns="91425" lIns="91425" anchor="ctr" anchorCtr="0" rIns="91425"/>
          <a:lstStyle>
            <a:lvl1pPr algn="r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algn="r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algn="r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algn="r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algn="r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algn="r" marL="457200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r" marL="914400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r" marL="1371600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r" marL="1828800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48" id="48"/>
          <p:cNvSpPr txBox="1"/>
          <p:nvPr>
            <p:ph type="ftr" idx="11"/>
          </p:nvPr>
        </p:nvSpPr>
        <p:spPr>
          <a:xfrm>
            <a:off y="6586538" x="0"/>
            <a:ext cy="293687" cx="990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91425" tIns="91425" lIns="91425" anchor="t" anchorCtr="0" rIns="91425"/>
          <a:lstStyle>
            <a:lvl1pPr indent="0" marR="0" algn="ctr" marL="0" rtl="0">
              <a:spcBef>
                <a:spcPts val="0"/>
              </a:spcBef>
              <a:defRPr i="0" baseline="0" strike="noStrike" sz="1300" b="0" cap="none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marR="0" algn="l" marL="4572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marR="0" algn="l" marL="9144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marR="0" algn="l" marL="13716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marR="0" algn="l" marL="18288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marR="0" algn="l" marL="22860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marR="0" algn="l" marL="27432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marR="0" algn="l" marL="32004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marR="0" algn="l" marL="36576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blank" type="blank">
  <p:cSld name="blank">
    <p:spTree>
      <p:nvGrpSpPr>
        <p:cNvPr name="Shape 49" id="4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50" id="50"/>
          <p:cNvSpPr txBox="1"/>
          <p:nvPr>
            <p:ph type="ftr" idx="11"/>
          </p:nvPr>
        </p:nvSpPr>
        <p:spPr>
          <a:xfrm>
            <a:off y="6586538" x="0"/>
            <a:ext cy="293687" cx="990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91425" tIns="91425" lIns="91425" anchor="t" anchorCtr="0" rIns="91425"/>
          <a:lstStyle>
            <a:lvl1pPr indent="0" marR="0" algn="ctr" marL="0" rtl="0">
              <a:spcBef>
                <a:spcPts val="0"/>
              </a:spcBef>
              <a:defRPr i="0" baseline="0" strike="noStrike" sz="1300" b="0" cap="none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marR="0" algn="l" marL="4572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marR="0" algn="l" marL="9144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marR="0" algn="l" marL="13716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marR="0" algn="l" marL="18288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marR="0" algn="l" marL="22860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marR="0" algn="l" marL="27432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marR="0" algn="l" marL="32004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marR="0" algn="l" marL="36576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objTx" type="objTx">
  <p:cSld name="objTx">
    <p:spTree>
      <p:nvGrpSpPr>
        <p:cNvPr name="Shape 51" id="5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52" id="52"/>
          <p:cNvSpPr txBox="1"/>
          <p:nvPr>
            <p:ph type="title"/>
          </p:nvPr>
        </p:nvSpPr>
        <p:spPr>
          <a:xfrm>
            <a:off y="273050" x="495300"/>
            <a:ext cy="1162049" cx="32591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91425" tIns="91425" lIns="91425" anchor="b" anchorCtr="0" rIns="91425"/>
          <a:lstStyle>
            <a:lvl1pPr algn="l" rtl="0">
              <a:defRPr sz="2000" b="1"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/>
        </p:txBody>
      </p:sp>
      <p:sp>
        <p:nvSpPr>
          <p:cNvPr name="Shape 53" id="53"/>
          <p:cNvSpPr txBox="1"/>
          <p:nvPr>
            <p:ph type="body" idx="1"/>
          </p:nvPr>
        </p:nvSpPr>
        <p:spPr>
          <a:xfrm>
            <a:off y="273050" x="3873500"/>
            <a:ext cy="5853112" cx="5537199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 sz="3200"/>
            </a:lvl1pPr>
            <a:lvl2pPr rtl="0">
              <a:defRPr sz="2800"/>
            </a:lvl2pPr>
            <a:lvl3pPr rtl="0">
              <a:defRPr sz="2400"/>
            </a:lvl3pPr>
            <a:lvl4pPr rtl="0">
              <a:defRPr sz="2000"/>
            </a:lvl4pPr>
            <a:lvl5pPr rtl="0">
              <a:defRPr sz="2000"/>
            </a:lvl5pPr>
            <a:lvl6pPr rtl="0">
              <a:defRPr sz="2000"/>
            </a:lvl6pPr>
            <a:lvl7pPr rtl="0">
              <a:defRPr sz="2000"/>
            </a:lvl7pPr>
            <a:lvl8pPr rtl="0">
              <a:defRPr sz="2000"/>
            </a:lvl8pPr>
            <a:lvl9pPr rtl="0">
              <a:defRPr sz="2000"/>
            </a:lvl9pPr>
          </a:lstStyle>
          <a:p/>
        </p:txBody>
      </p:sp>
      <p:sp>
        <p:nvSpPr>
          <p:cNvPr name="Shape 54" id="54"/>
          <p:cNvSpPr txBox="1"/>
          <p:nvPr>
            <p:ph type="body" idx="2"/>
          </p:nvPr>
        </p:nvSpPr>
        <p:spPr>
          <a:xfrm>
            <a:off y="1435100" x="495300"/>
            <a:ext cy="4691063" cx="3259137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0" marL="0" rtl="0">
              <a:buFont typeface="Verdana"/>
              <a:buNone/>
              <a:defRPr sz="1400"/>
            </a:lvl1pPr>
            <a:lvl2pPr indent="0" marL="457200" rtl="0">
              <a:buFont typeface="Verdana"/>
              <a:buNone/>
              <a:defRPr sz="1200"/>
            </a:lvl2pPr>
            <a:lvl3pPr indent="0" marL="914400" rtl="0">
              <a:buFont typeface="Verdana"/>
              <a:buNone/>
              <a:defRPr sz="1000"/>
            </a:lvl3pPr>
            <a:lvl4pPr indent="0" marL="1371600" rtl="0">
              <a:buFont typeface="Verdana"/>
              <a:buNone/>
              <a:defRPr sz="900"/>
            </a:lvl4pPr>
            <a:lvl5pPr indent="0" marL="1828800" rtl="0">
              <a:buFont typeface="Verdana"/>
              <a:buNone/>
              <a:defRPr sz="900"/>
            </a:lvl5pPr>
            <a:lvl6pPr indent="0" marL="2286000" rtl="0">
              <a:buFont typeface="Verdana"/>
              <a:buNone/>
              <a:defRPr sz="900"/>
            </a:lvl6pPr>
            <a:lvl7pPr indent="0" marL="2743200" rtl="0">
              <a:buFont typeface="Verdana"/>
              <a:buNone/>
              <a:defRPr sz="900"/>
            </a:lvl7pPr>
            <a:lvl8pPr indent="0" marL="3200400" rtl="0">
              <a:buFont typeface="Verdana"/>
              <a:buNone/>
              <a:defRPr sz="900"/>
            </a:lvl8pPr>
            <a:lvl9pPr indent="0" marL="3657600" rtl="0">
              <a:buFont typeface="Verdana"/>
              <a:buNone/>
              <a:defRPr sz="900"/>
            </a:lvl9pPr>
          </a:lstStyle>
          <a:p/>
        </p:txBody>
      </p:sp>
      <p:sp>
        <p:nvSpPr>
          <p:cNvPr name="Shape 55" id="55"/>
          <p:cNvSpPr txBox="1"/>
          <p:nvPr>
            <p:ph type="ftr" idx="11"/>
          </p:nvPr>
        </p:nvSpPr>
        <p:spPr>
          <a:xfrm>
            <a:off y="6586538" x="0"/>
            <a:ext cy="293687" cx="990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91425" tIns="91425" lIns="91425" anchor="t" anchorCtr="0" rIns="91425"/>
          <a:lstStyle>
            <a:lvl1pPr indent="0" marR="0" algn="ctr" marL="0" rtl="0">
              <a:spcBef>
                <a:spcPts val="0"/>
              </a:spcBef>
              <a:defRPr i="0" baseline="0" strike="noStrike" sz="1300" b="0" cap="none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marR="0" algn="l" marL="4572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marR="0" algn="l" marL="9144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marR="0" algn="l" marL="13716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marR="0" algn="l" marL="18288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marR="0" algn="l" marL="22860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marR="0" algn="l" marL="27432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marR="0" algn="l" marL="32004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marR="0" algn="l" marL="36576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picTx" type="picTx">
  <p:cSld name="picTx">
    <p:spTree>
      <p:nvGrpSpPr>
        <p:cNvPr name="Shape 56" id="5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57" id="57"/>
          <p:cNvSpPr/>
          <p:nvPr/>
        </p:nvSpPr>
        <p:spPr>
          <a:xfrm>
            <a:off y="0" x="8131175"/>
            <a:ext cy="1603374" cx="1774824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</p:sp>
      <p:sp>
        <p:nvSpPr>
          <p:cNvPr name="Shape 58" id="58"/>
          <p:cNvSpPr txBox="1"/>
          <p:nvPr>
            <p:ph type="title"/>
          </p:nvPr>
        </p:nvSpPr>
        <p:spPr>
          <a:xfrm>
            <a:off y="4800600" x="1941513"/>
            <a:ext cy="566737" cx="59435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91425" tIns="91425" lIns="91425" anchor="b" anchorCtr="0" rIns="91425"/>
          <a:lstStyle>
            <a:lvl1pPr algn="l" rtl="0">
              <a:defRPr sz="2000" b="1"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/>
        </p:txBody>
      </p:sp>
      <p:sp>
        <p:nvSpPr>
          <p:cNvPr name="Shape 59" id="59"/>
          <p:cNvSpPr/>
          <p:nvPr>
            <p:ph type="pic" idx="2"/>
          </p:nvPr>
        </p:nvSpPr>
        <p:spPr>
          <a:xfrm>
            <a:off y="612775" x="1941513"/>
            <a:ext cy="4114800" cx="59435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91425" tIns="91425" lIns="91425" anchor="t" anchorCtr="0" rIns="91425"/>
          <a:lstStyle>
            <a:lvl1pPr indent="0" marR="0" algn="ctr" marL="0" rtl="0">
              <a:spcBef>
                <a:spcPts val="0"/>
              </a:spcBef>
              <a:buClr>
                <a:schemeClr val="lt1"/>
              </a:buClr>
              <a:buFont typeface="Verdana"/>
              <a:buNone/>
              <a:defRPr i="0" baseline="0" strike="noStrike" sz="3200" b="0" cap="none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marR="0" algn="l" marL="457200" rtl="0">
              <a:buClr>
                <a:schemeClr val="dk1"/>
              </a:buClr>
              <a:buFont typeface="Verdana"/>
              <a:buNone/>
              <a:defRPr i="0" baseline="0" strike="noStrike" sz="2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marR="0" algn="l" marL="914400" rtl="0">
              <a:buClr>
                <a:schemeClr val="dk1"/>
              </a:buClr>
              <a:buFont typeface="Verdana"/>
              <a:buNone/>
              <a:defRPr i="0" baseline="0" strike="noStrike" sz="24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marR="0" algn="l" marL="1371600" rtl="0">
              <a:buClr>
                <a:schemeClr val="dk1"/>
              </a:buClr>
              <a:buFont typeface="Verdana"/>
              <a:buNone/>
              <a:defRPr i="0" baseline="0" strike="noStrike" sz="20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marR="0" algn="l" marL="1828800" rtl="0">
              <a:buClr>
                <a:schemeClr val="dk1"/>
              </a:buClr>
              <a:buFont typeface="Verdana"/>
              <a:buNone/>
              <a:defRPr i="0" baseline="0" strike="noStrike" sz="20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marR="0" algn="l" marL="2286000" rtl="0">
              <a:buClr>
                <a:schemeClr val="dk1"/>
              </a:buClr>
              <a:buFont typeface="Verdana"/>
              <a:buNone/>
              <a:defRPr i="0" baseline="0" strike="noStrike" sz="20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marR="0" algn="l" marL="2743200" rtl="0">
              <a:buClr>
                <a:schemeClr val="dk1"/>
              </a:buClr>
              <a:buFont typeface="Verdana"/>
              <a:buNone/>
              <a:defRPr i="0" baseline="0" strike="noStrike" sz="20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marR="0" algn="l" marL="3200400" rtl="0">
              <a:buClr>
                <a:schemeClr val="dk1"/>
              </a:buClr>
              <a:buFont typeface="Verdana"/>
              <a:buNone/>
              <a:defRPr i="0" baseline="0" strike="noStrike" sz="20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marR="0" algn="l" marL="3657600" rtl="0">
              <a:buClr>
                <a:schemeClr val="dk1"/>
              </a:buClr>
              <a:buFont typeface="Verdana"/>
              <a:buNone/>
              <a:defRPr i="0" baseline="0" strike="noStrike" sz="20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name="Shape 60" id="60"/>
          <p:cNvSpPr txBox="1"/>
          <p:nvPr>
            <p:ph type="body" idx="1"/>
          </p:nvPr>
        </p:nvSpPr>
        <p:spPr>
          <a:xfrm>
            <a:off y="5367337" x="1941513"/>
            <a:ext cy="804861" cx="5943599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0" marL="0" rtl="0">
              <a:buFont typeface="Verdana"/>
              <a:buNone/>
              <a:defRPr sz="1400"/>
            </a:lvl1pPr>
            <a:lvl2pPr indent="0" marL="457200" rtl="0">
              <a:buFont typeface="Verdana"/>
              <a:buNone/>
              <a:defRPr sz="1200"/>
            </a:lvl2pPr>
            <a:lvl3pPr indent="0" marL="914400" rtl="0">
              <a:buFont typeface="Verdana"/>
              <a:buNone/>
              <a:defRPr sz="1000"/>
            </a:lvl3pPr>
            <a:lvl4pPr indent="0" marL="1371600" rtl="0">
              <a:buFont typeface="Verdana"/>
              <a:buNone/>
              <a:defRPr sz="900"/>
            </a:lvl4pPr>
            <a:lvl5pPr indent="0" marL="1828800" rtl="0">
              <a:buFont typeface="Verdana"/>
              <a:buNone/>
              <a:defRPr sz="900"/>
            </a:lvl5pPr>
            <a:lvl6pPr indent="0" marL="2286000" rtl="0">
              <a:buFont typeface="Verdana"/>
              <a:buNone/>
              <a:defRPr sz="900"/>
            </a:lvl6pPr>
            <a:lvl7pPr indent="0" marL="2743200" rtl="0">
              <a:buFont typeface="Verdana"/>
              <a:buNone/>
              <a:defRPr sz="900"/>
            </a:lvl7pPr>
            <a:lvl8pPr indent="0" marL="3200400" rtl="0">
              <a:buFont typeface="Verdana"/>
              <a:buNone/>
              <a:defRPr sz="900"/>
            </a:lvl8pPr>
            <a:lvl9pPr indent="0" marL="3657600" rtl="0">
              <a:buFont typeface="Verdana"/>
              <a:buNone/>
              <a:defRPr sz="900"/>
            </a:lvl9pPr>
          </a:lstStyle>
          <a:p/>
        </p:txBody>
      </p:sp>
      <p:sp>
        <p:nvSpPr>
          <p:cNvPr name="Shape 61" id="61"/>
          <p:cNvSpPr txBox="1"/>
          <p:nvPr>
            <p:ph type="ftr" idx="11"/>
          </p:nvPr>
        </p:nvSpPr>
        <p:spPr>
          <a:xfrm>
            <a:off y="6586538" x="0"/>
            <a:ext cy="293687" cx="990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91425" tIns="91425" lIns="91425" anchor="t" anchorCtr="0" rIns="91425"/>
          <a:lstStyle>
            <a:lvl1pPr indent="0" marR="0" algn="ctr" marL="0" rtl="0">
              <a:spcBef>
                <a:spcPts val="0"/>
              </a:spcBef>
              <a:defRPr i="0" baseline="0" strike="noStrike" sz="1300" b="0" cap="none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marR="0" algn="l" marL="4572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marR="0" algn="l" marL="9144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marR="0" algn="l" marL="13716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marR="0" algn="l" marL="18288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marR="0" algn="l" marL="22860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marR="0" algn="l" marL="27432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marR="0" algn="l" marL="32004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marR="0" algn="l" marL="36576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vertTx" type="vertTx">
  <p:cSld name="vertTx">
    <p:spTree>
      <p:nvGrpSpPr>
        <p:cNvPr name="Shape 62" id="6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63" id="63"/>
          <p:cNvSpPr/>
          <p:nvPr/>
        </p:nvSpPr>
        <p:spPr>
          <a:xfrm>
            <a:off y="0" x="8131175"/>
            <a:ext cy="1603374" cx="1774824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</p:sp>
      <p:sp>
        <p:nvSpPr>
          <p:cNvPr name="Shape 64" id="64"/>
          <p:cNvSpPr txBox="1"/>
          <p:nvPr>
            <p:ph type="title"/>
          </p:nvPr>
        </p:nvSpPr>
        <p:spPr>
          <a:xfrm>
            <a:off y="-4763" x="-4763"/>
            <a:ext cy="1125537" cx="81343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91425" tIns="91425" lIns="91425" anchor="ctr" anchorCtr="0" rIns="91425"/>
          <a:lstStyle>
            <a:lvl1pPr algn="r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algn="r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algn="r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algn="r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algn="r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algn="r" marL="457200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r" marL="914400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r" marL="1371600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r" marL="1828800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65" id="65"/>
          <p:cNvSpPr txBox="1"/>
          <p:nvPr>
            <p:ph type="body" idx="1"/>
          </p:nvPr>
        </p:nvSpPr>
        <p:spPr>
          <a:xfrm rot="5400000">
            <a:off y="-646111" x="2490788"/>
            <a:ext cy="9518649" cx="4921249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-288925" algn="l" marL="358775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2164A8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250825" algn="l" marL="777875" rtl="0">
              <a:spcBef>
                <a:spcPts val="400"/>
              </a:spcBef>
              <a:spcAft>
                <a:spcPts val="0"/>
              </a:spcAft>
              <a:buClr>
                <a:srgbClr val="2164A8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-193675" algn="l" marL="1196975" rtl="0">
              <a:spcBef>
                <a:spcPts val="360"/>
              </a:spcBef>
              <a:spcAft>
                <a:spcPts val="0"/>
              </a:spcAft>
              <a:buClr>
                <a:srgbClr val="2164A8"/>
              </a:buClr>
              <a:buFont typeface="Arial"/>
              <a:buChar char="•"/>
              <a:defRPr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-179388" algn="l" marL="1674813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-196850" algn="l" marL="2155825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-196850" algn="l" marL="2613025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-196850" algn="l" marL="3070225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-196850" algn="l" marL="3527425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-196850" algn="l" marL="3984625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name="Shape 66" id="66"/>
          <p:cNvSpPr txBox="1"/>
          <p:nvPr>
            <p:ph type="ftr" idx="11"/>
          </p:nvPr>
        </p:nvSpPr>
        <p:spPr>
          <a:xfrm>
            <a:off y="6586538" x="0"/>
            <a:ext cy="293687" cx="990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91425" tIns="91425" lIns="91425" anchor="t" anchorCtr="0" rIns="91425"/>
          <a:lstStyle>
            <a:lvl1pPr indent="0" marR="0" algn="ctr" marL="0" rtl="0">
              <a:spcBef>
                <a:spcPts val="0"/>
              </a:spcBef>
              <a:defRPr i="0" baseline="0" strike="noStrike" sz="1300" b="0" cap="none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marR="0" algn="l" marL="4572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marR="0" algn="l" marL="9144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marR="0" algn="l" marL="13716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marR="0" algn="l" marL="18288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marR="0" algn="l" marL="22860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marR="0" algn="l" marL="27432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marR="0" algn="l" marL="32004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marR="0" algn="l" marL="36576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vertTitleAndTx" type="vertTitleAndTx">
  <p:cSld name="vertTitleAndTx">
    <p:spTree>
      <p:nvGrpSpPr>
        <p:cNvPr name="Shape 67" id="6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68" id="68"/>
          <p:cNvSpPr txBox="1"/>
          <p:nvPr>
            <p:ph type="title"/>
          </p:nvPr>
        </p:nvSpPr>
        <p:spPr>
          <a:xfrm rot="5400000">
            <a:off y="2070100" x="5207000"/>
            <a:ext cy="2428875" cx="65786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91425" tIns="91425" lIns="91425" anchor="ctr" anchorCtr="0" rIns="91425"/>
          <a:lstStyle>
            <a:lvl1pPr algn="r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algn="r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algn="r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algn="r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algn="r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algn="r" marL="457200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r" marL="914400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r" marL="1371600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r" marL="1828800" rtl="0">
              <a:spcBef>
                <a:spcPts val="0"/>
              </a:spcBef>
              <a:spcAft>
                <a:spcPts val="0"/>
              </a:spcAft>
              <a:defRPr sz="3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69" id="69"/>
          <p:cNvSpPr txBox="1"/>
          <p:nvPr>
            <p:ph type="body" idx="1"/>
          </p:nvPr>
        </p:nvSpPr>
        <p:spPr>
          <a:xfrm rot="5400000">
            <a:off y="-282575" x="273049"/>
            <a:ext cy="7134226" cx="6578601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-288925" algn="l" marL="358775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2164A8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250825" algn="l" marL="777875" rtl="0">
              <a:spcBef>
                <a:spcPts val="400"/>
              </a:spcBef>
              <a:spcAft>
                <a:spcPts val="0"/>
              </a:spcAft>
              <a:buClr>
                <a:srgbClr val="2164A8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-193675" algn="l" marL="1196975" rtl="0">
              <a:spcBef>
                <a:spcPts val="360"/>
              </a:spcBef>
              <a:spcAft>
                <a:spcPts val="0"/>
              </a:spcAft>
              <a:buClr>
                <a:srgbClr val="2164A8"/>
              </a:buClr>
              <a:buFont typeface="Arial"/>
              <a:buChar char="•"/>
              <a:defRPr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-179388" algn="l" marL="1674813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-196850" algn="l" marL="2155825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-196850" algn="l" marL="2613025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-196850" algn="l" marL="3070225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-196850" algn="l" marL="3527425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-196850" algn="l" marL="3984625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name="Shape 70" id="70"/>
          <p:cNvSpPr txBox="1"/>
          <p:nvPr>
            <p:ph type="ftr" idx="11"/>
          </p:nvPr>
        </p:nvSpPr>
        <p:spPr>
          <a:xfrm>
            <a:off y="6586538" x="0"/>
            <a:ext cy="293687" cx="990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91425" tIns="91425" lIns="91425" anchor="t" anchorCtr="0" rIns="91425"/>
          <a:lstStyle>
            <a:lvl1pPr indent="0" marR="0" algn="ctr" marL="0" rtl="0">
              <a:spcBef>
                <a:spcPts val="0"/>
              </a:spcBef>
              <a:defRPr i="0" baseline="0" strike="noStrike" sz="1300" b="0" cap="none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marR="0" algn="l" marL="4572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marR="0" algn="l" marL="9144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marR="0" algn="l" marL="13716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marR="0" algn="l" marL="18288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marR="0" algn="l" marL="22860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marR="0" algn="l" marL="27432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marR="0" algn="l" marL="32004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marR="0" algn="l" marL="36576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ype="http://schemas.openxmlformats.org/officeDocument/2006/relationships/theme" Id="rId12" Target="../theme/theme3.xml"/><Relationship Type="http://schemas.openxmlformats.org/officeDocument/2006/relationships/slideLayout" Id="rId2" Target="../slideLayouts/slideLayout2.xml"/><Relationship Type="http://schemas.openxmlformats.org/officeDocument/2006/relationships/slideLayout" Id="rId1" Target="../slideLayouts/slideLayout1.xml"/><Relationship Type="http://schemas.openxmlformats.org/officeDocument/2006/relationships/slideLayout" Id="rId10" Target="../slideLayouts/slideLayout10.xml"/><Relationship Type="http://schemas.openxmlformats.org/officeDocument/2006/relationships/slideLayout" Id="rId4" Target="../slideLayouts/slideLayout4.xml"/><Relationship Type="http://schemas.openxmlformats.org/officeDocument/2006/relationships/slideLayout" Id="rId11" Target="../slideLayouts/slideLayout11.xml"/><Relationship Type="http://schemas.openxmlformats.org/officeDocument/2006/relationships/slideLayout" Id="rId3" Target="../slideLayouts/slideLayout3.xml"/><Relationship Type="http://schemas.openxmlformats.org/officeDocument/2006/relationships/slideLayout" Id="rId9" Target="../slideLayouts/slideLayout9.xml"/><Relationship Type="http://schemas.openxmlformats.org/officeDocument/2006/relationships/slideLayout" Id="rId6" Target="../slideLayouts/slideLayout6.xml"/><Relationship Type="http://schemas.openxmlformats.org/officeDocument/2006/relationships/slideLayout" Id="rId5" Target="../slideLayouts/slideLayout5.xml"/><Relationship Type="http://schemas.openxmlformats.org/officeDocument/2006/relationships/slideLayout" Id="rId8" Target="../slideLayouts/slideLayout8.xml"/><Relationship Type="http://schemas.openxmlformats.org/officeDocument/2006/relationships/slideLayout" Id="rId7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name="Shape 8" id="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9" id="9"/>
          <p:cNvSpPr txBox="1"/>
          <p:nvPr>
            <p:ph type="title"/>
          </p:nvPr>
        </p:nvSpPr>
        <p:spPr>
          <a:xfrm>
            <a:off y="-4763" x="-4763"/>
            <a:ext cy="1125537" cx="81343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91425" tIns="91425" lIns="91425" anchor="ctr" anchorCtr="0" rIns="91425"/>
          <a:lstStyle>
            <a:lvl1pPr indent="0" marR="0" algn="r" marL="0" rtl="0">
              <a:spcBef>
                <a:spcPts val="0"/>
              </a:spcBef>
              <a:spcAft>
                <a:spcPts val="0"/>
              </a:spcAft>
              <a:defRPr i="0" baseline="0" strike="noStrike" sz="3800" b="1" cap="none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marR="0" algn="r" marL="0" rtl="0">
              <a:spcBef>
                <a:spcPts val="0"/>
              </a:spcBef>
              <a:spcAft>
                <a:spcPts val="0"/>
              </a:spcAft>
              <a:defRPr i="0" baseline="0" strike="noStrike" sz="3800" b="1" cap="none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marR="0" algn="r" marL="0" rtl="0">
              <a:spcBef>
                <a:spcPts val="0"/>
              </a:spcBef>
              <a:spcAft>
                <a:spcPts val="0"/>
              </a:spcAft>
              <a:defRPr i="0" baseline="0" strike="noStrike" sz="3800" b="1" cap="none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marR="0" algn="r" marL="0" rtl="0">
              <a:spcBef>
                <a:spcPts val="0"/>
              </a:spcBef>
              <a:spcAft>
                <a:spcPts val="0"/>
              </a:spcAft>
              <a:defRPr i="0" baseline="0" strike="noStrike" sz="3800" b="1" cap="none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marR="0" algn="r" marL="0" rtl="0">
              <a:spcBef>
                <a:spcPts val="0"/>
              </a:spcBef>
              <a:spcAft>
                <a:spcPts val="0"/>
              </a:spcAft>
              <a:defRPr i="0" baseline="0" strike="noStrike" sz="3800" b="1" cap="none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marR="0" algn="r" marL="457200" rtl="0">
              <a:spcBef>
                <a:spcPts val="0"/>
              </a:spcBef>
              <a:spcAft>
                <a:spcPts val="0"/>
              </a:spcAft>
              <a:defRPr i="0" baseline="0" strike="noStrike" sz="3800" b="1" cap="none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marR="0" algn="r" marL="914400" rtl="0">
              <a:spcBef>
                <a:spcPts val="0"/>
              </a:spcBef>
              <a:spcAft>
                <a:spcPts val="0"/>
              </a:spcAft>
              <a:defRPr i="0" baseline="0" strike="noStrike" sz="3800" b="1" cap="none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marR="0" algn="r" marL="1371600" rtl="0">
              <a:spcBef>
                <a:spcPts val="0"/>
              </a:spcBef>
              <a:spcAft>
                <a:spcPts val="0"/>
              </a:spcAft>
              <a:defRPr i="0" baseline="0" strike="noStrike" sz="3800" b="1" cap="none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marR="0" algn="r" marL="1828800" rtl="0">
              <a:spcBef>
                <a:spcPts val="0"/>
              </a:spcBef>
              <a:spcAft>
                <a:spcPts val="0"/>
              </a:spcAft>
              <a:defRPr i="0" baseline="0" strike="noStrike" sz="3800" b="1" cap="none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10" id="10"/>
          <p:cNvSpPr txBox="1"/>
          <p:nvPr>
            <p:ph type="body" idx="1"/>
          </p:nvPr>
        </p:nvSpPr>
        <p:spPr>
          <a:xfrm>
            <a:off y="1652588" x="192088"/>
            <a:ext cy="4921249" cx="9518649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-288925" marR="0" algn="l" marL="358775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2164A8"/>
              </a:buClr>
              <a:buFont typeface="Arial"/>
              <a:buChar char="•"/>
              <a:defRPr i="0" baseline="0" strike="noStrike" sz="24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250825" marR="0" algn="l" marL="777875" rtl="0">
              <a:spcBef>
                <a:spcPts val="400"/>
              </a:spcBef>
              <a:spcAft>
                <a:spcPts val="0"/>
              </a:spcAft>
              <a:buClr>
                <a:srgbClr val="2164A8"/>
              </a:buClr>
              <a:buFont typeface="Arial"/>
              <a:buChar char="•"/>
              <a:defRPr i="0" baseline="0" strike="noStrike" sz="20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-193675" marR="0" algn="l" marL="1196975" rtl="0">
              <a:spcBef>
                <a:spcPts val="360"/>
              </a:spcBef>
              <a:spcAft>
                <a:spcPts val="0"/>
              </a:spcAft>
              <a:buClr>
                <a:srgbClr val="2164A8"/>
              </a:buClr>
              <a:buFont typeface="Arial"/>
              <a:buChar char="•"/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-179388" marR="0" algn="l" marL="1674813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i="0" baseline="0" strike="noStrike" sz="16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-196850" marR="0" algn="l" marL="2155825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i="0" baseline="0" strike="noStrike" sz="14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-196850" marR="0" algn="l" marL="2613025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i="0" baseline="0" strike="noStrike" sz="14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-196850" marR="0" algn="l" marL="3070225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i="0" baseline="0" strike="noStrike" sz="14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-196850" marR="0" algn="l" marL="3527425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i="0" baseline="0" strike="noStrike" sz="14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-196850" marR="0" algn="l" marL="3984625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i="0" baseline="0" strike="noStrike" sz="14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name="Shape 11" id="11"/>
          <p:cNvSpPr txBox="1"/>
          <p:nvPr>
            <p:ph type="ftr" idx="11"/>
          </p:nvPr>
        </p:nvSpPr>
        <p:spPr>
          <a:xfrm>
            <a:off y="6586538" x="0"/>
            <a:ext cy="293687" cx="990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91425" tIns="91425" lIns="91425" anchor="t" anchorCtr="0" rIns="91425"/>
          <a:lstStyle>
            <a:lvl1pPr indent="0" marR="0" algn="ctr" marL="0" rtl="0">
              <a:spcBef>
                <a:spcPts val="0"/>
              </a:spcBef>
              <a:defRPr i="0" baseline="0" strike="noStrike" sz="1300" b="0" cap="none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marR="0" algn="l" marL="4572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marR="0" algn="l" marL="9144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marR="0" algn="l" marL="13716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marR="0" algn="l" marL="18288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marR="0" algn="l" marL="22860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marR="0" algn="l" marL="27432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marR="0" algn="l" marL="32004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marR="0" algn="l" marL="3657600" rtl="0">
              <a:defRPr i="0" baseline="0" strike="noStrike" sz="1800" b="0" cap="none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name="Shape 12" id="12"/>
          <p:cNvSpPr/>
          <p:nvPr/>
        </p:nvSpPr>
        <p:spPr>
          <a:xfrm>
            <a:off y="1159828" x="0"/>
            <a:ext cy="49480" cx="9906000"/>
          </a:xfrm>
          <a:prstGeom prst="rect">
            <a:avLst/>
          </a:prstGeom>
          <a:solidFill>
            <a:srgbClr val="2E8396"/>
          </a:solidFill>
          <a:ln>
            <a:noFill/>
          </a:ln>
        </p:spPr>
        <p:txBody>
          <a:bodyPr bIns="47875" tIns="47875" lIns="95775" anchor="t" anchorCtr="0" rIns="95775">
            <a:spAutoFit/>
          </a:bodyPr>
          <a:lstStyle/>
          <a:p/>
        </p:txBody>
      </p:sp>
      <p:sp>
        <p:nvSpPr>
          <p:cNvPr name="Shape 13" id="13"/>
          <p:cNvSpPr/>
          <p:nvPr/>
        </p:nvSpPr>
        <p:spPr>
          <a:xfrm>
            <a:off y="1114300" x="0"/>
            <a:ext cy="49480" cx="9906000"/>
          </a:xfrm>
          <a:prstGeom prst="rect">
            <a:avLst/>
          </a:prstGeom>
          <a:solidFill>
            <a:srgbClr val="BF0000"/>
          </a:solidFill>
          <a:ln>
            <a:noFill/>
          </a:ln>
        </p:spPr>
        <p:txBody>
          <a:bodyPr bIns="47875" tIns="47875" lIns="95775" anchor="t" anchorCtr="0" rIns="95775">
            <a:spAutoFit/>
          </a:bodyPr>
          <a:lstStyle/>
          <a:p/>
        </p:txBody>
      </p:sp>
    </p:spTree>
  </p:cSld>
  <p:clrMap accent6="accent6" tx2="lt2" bg2="dk2" accent5="accent5" tx1="dk1" bg1="lt1" accent4="accent4" accent3="accent3" accent2="accent2" accent1="accent1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.xml"/><Relationship Type="http://schemas.openxmlformats.org/officeDocument/2006/relationships/slideLayout" Id="rId1" Target="../slideLayouts/slideLayout1.xml"/></Relationships>
</file>

<file path=ppt/slides/_rels/slide2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2.xml"/><Relationship Type="http://schemas.openxmlformats.org/officeDocument/2006/relationships/slideLayout" Id="rId1" Target="../slideLayouts/slideLayout2.xml"/></Relationships>
</file>

<file path=ppt/slides/_rels/slide3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3.xml"/><Relationship Type="http://schemas.openxmlformats.org/officeDocument/2006/relationships/slideLayout" Id="rId1" Target="../slideLayouts/slideLayout2.xml"/></Relationships>
</file>

<file path=ppt/slides/_rels/slide4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4.xml"/><Relationship Type="http://schemas.openxmlformats.org/officeDocument/2006/relationships/slideLayout" Id="rId1" Target="../slideLayouts/slideLayout2.xml"/></Relationships>
</file>

<file path=ppt/slides/_rels/slide5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5.xml"/><Relationship Type="http://schemas.openxmlformats.org/officeDocument/2006/relationships/slideLayout" Id="rId1" Target="../slideLayouts/slideLayout2.xml"/></Relationships>
</file>

<file path=ppt/slides/_rels/slide6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6.xml"/><Relationship Type="http://schemas.openxmlformats.org/officeDocument/2006/relationships/slideLayout" Id="rId1" Target="../slideLayouts/slideLayout2.xml"/></Relationships>
</file>

<file path=ppt/slides/_rels/slide7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7.xml"/><Relationship Type="http://schemas.openxmlformats.org/officeDocument/2006/relationships/slideLayout" Id="rId1" Target="../slideLayouts/slideLayout2.xml"/></Relationships>
</file>

<file path=ppt/slides/_rels/slide8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8.xml"/><Relationship Type="http://schemas.openxmlformats.org/officeDocument/2006/relationships/slideLayout" Id="rId1" Target="../slideLayouts/slideLayout2.xml"/><Relationship Type="http://schemas.openxmlformats.org/officeDocument/2006/relationships/image" Id="rId4" Target="../media/image02.png"/><Relationship Type="http://schemas.openxmlformats.org/officeDocument/2006/relationships/image" Id="rId3" Target="../media/image03.png"/><Relationship Type="http://schemas.openxmlformats.org/officeDocument/2006/relationships/image" Id="rId5" Target="../media/image05.png"/></Relationships>
</file>

<file path=ppt/slides/_rels/slide9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9.xml"/><Relationship Type="http://schemas.openxmlformats.org/officeDocument/2006/relationships/slideLayout" Id="rId1" Target="../slideLayouts/slideLayout2.xml"/><Relationship Type="http://schemas.openxmlformats.org/officeDocument/2006/relationships/image" Id="rId3" Target="../media/image08.png"/></Relationships>
</file>

<file path=ppt/slides/_rels/slide10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0.xml"/><Relationship Type="http://schemas.openxmlformats.org/officeDocument/2006/relationships/slideLayout" Id="rId1" Target="../slideLayouts/slideLayout2.xml"/><Relationship Type="http://schemas.openxmlformats.org/officeDocument/2006/relationships/image" Id="rId4" Target="../media/image06.png"/><Relationship Type="http://schemas.openxmlformats.org/officeDocument/2006/relationships/image" Id="rId3" Target="../media/image04.png"/></Relationships>
</file>

<file path=ppt/slides/_rels/slide11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1.xml"/><Relationship Type="http://schemas.openxmlformats.org/officeDocument/2006/relationships/slideLayout" Id="rId1" Target="../slideLayouts/slideLayout2.xml"/><Relationship Type="http://schemas.openxmlformats.org/officeDocument/2006/relationships/image" Id="rId3" Target="../media/image09.png"/></Relationships>
</file>

<file path=ppt/slides/_rels/slide12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2.xml"/><Relationship Type="http://schemas.openxmlformats.org/officeDocument/2006/relationships/slideLayout" Id="rId1" Target="../slideLayouts/slideLayout2.xml"/><Relationship Type="http://schemas.openxmlformats.org/officeDocument/2006/relationships/image" Id="rId3" Target="../media/image07.png"/></Relationships>
</file>

<file path=ppt/slides/_rels/slide13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3.xml"/><Relationship Type="http://schemas.openxmlformats.org/officeDocument/2006/relationships/slideLayout" Id="rId1" Target="../slideLayouts/slideLayout2.xml"/></Relationships>
</file>

<file path=ppt/slides/_rels/slide14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4.xml"/><Relationship Type="http://schemas.openxmlformats.org/officeDocument/2006/relationships/slideLayout" Id="rId1" Target="../slideLayouts/slideLayout2.xml"/><Relationship Type="http://schemas.openxmlformats.org/officeDocument/2006/relationships/hyperlink" Id="rId4" TargetMode="External" Target="http://www.cs.uoregon.edu/Research/tau/docs.php"/><Relationship Type="http://schemas.openxmlformats.org/officeDocument/2006/relationships/hyperlink" Id="rId3" TargetMode="External" Target="http://www.cs.uoregon.edu/Research/tau/home.php"/><Relationship Type="http://schemas.openxmlformats.org/officeDocument/2006/relationships/hyperlink" Id="rId5" TargetMode="External" Target="http://www.vi-hps.org/training/materi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71" id="7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72" id="72"/>
          <p:cNvSpPr txBox="1"/>
          <p:nvPr>
            <p:ph type="ctrTitle"/>
          </p:nvPr>
        </p:nvSpPr>
        <p:spPr>
          <a:xfrm>
            <a:off y="2401888" x="373062"/>
            <a:ext cy="862011" cx="6059487"/>
          </a:xfrm>
          <a:prstGeom prst="rect">
            <a:avLst/>
          </a:prstGeom>
          <a:noFill/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>
            <a:pPr indent="0" marR="0" algn="r" marL="0" rtl="0" lv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_US"/>
              <a:t>TAU Performance System</a:t>
            </a:r>
          </a:p>
        </p:txBody>
      </p:sp>
      <p:sp>
        <p:nvSpPr>
          <p:cNvPr name="Shape 73" id="73"/>
          <p:cNvSpPr txBox="1"/>
          <p:nvPr>
            <p:ph type="subTitle" idx="1"/>
          </p:nvPr>
        </p:nvSpPr>
        <p:spPr>
          <a:xfrm>
            <a:off y="3736975" x="342900"/>
            <a:ext cy="1042987" cx="6076950"/>
          </a:xfrm>
          <a:prstGeom prst="rect">
            <a:avLst/>
          </a:prstGeom>
          <a:noFill/>
          <a:ln>
            <a:noFill/>
          </a:ln>
        </p:spPr>
        <p:txBody>
          <a:bodyPr bIns="45700" tIns="45700" lIns="91425" anchor="t" anchorCtr="0" rIns="91425">
            <a:spAutoFit/>
          </a:bodyPr>
          <a:lstStyle/>
          <a:p>
            <a:pPr indent="0" marR="0" algn="r" marL="0" rtl="0" lv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rgbClr val="2164A8"/>
              </a:buClr>
              <a:buSzPct val="25000"/>
              <a:buFont typeface="Arial"/>
              <a:buNone/>
            </a:pPr>
            <a:r>
              <a:rPr lang="en_US"/>
              <a:t>Petar Jovanovic</a:t>
            </a:r>
          </a:p>
          <a:p>
            <a:pPr indent="0" marR="0" algn="r" marL="0" rtl="0" lv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rgbClr val="2164A8"/>
              </a:buClr>
              <a:buSzPct val="25000"/>
              <a:buFont typeface="Arial"/>
              <a:buNone/>
            </a:pPr>
            <a:r>
              <a:rPr lang="en_US"/>
              <a:t>HPC Administrator</a:t>
            </a:r>
          </a:p>
          <a:p>
            <a:pPr indent="0" marR="0" algn="r" marL="0" rtl="0" lv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rgbClr val="2164A8"/>
              </a:buClr>
              <a:buSzPct val="25000"/>
              <a:buFont typeface="Arial"/>
              <a:buNone/>
            </a:pPr>
            <a:r>
              <a:rPr lang="en_US"/>
              <a:t>Institute of Physics Belgrade</a:t>
            </a:r>
          </a:p>
          <a:p>
            <a:pPr indent="0" marR="0" algn="r" marL="0" rtl="0" lv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rgbClr val="2164A8"/>
              </a:buClr>
              <a:buSzPct val="25000"/>
              <a:buFont typeface="Arial"/>
              <a:buNone/>
            </a:pPr>
            <a:r>
              <a:rPr lang="en_US"/>
              <a:t>petarj@ipb.ac.rs</a:t>
            </a:r>
          </a:p>
        </p:txBody>
      </p:sp>
      <p:sp>
        <p:nvSpPr>
          <p:cNvPr name="Shape 74" id="74"/>
          <p:cNvSpPr txBox="1"/>
          <p:nvPr>
            <p:ph type="ftr" idx="11"/>
          </p:nvPr>
        </p:nvSpPr>
        <p:spPr>
          <a:xfrm>
            <a:off y="6578600" x="0"/>
            <a:ext cy="293688" cx="990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47875" tIns="47875" lIns="95775" anchor="t" anchorCtr="0" rIns="95775">
            <a:spAutoFit/>
          </a:bodyPr>
          <a:lstStyle/>
          <a:p>
            <a:pPr indent="0" marR="0" algn="ctr" marL="0" rtl="0" lvl="0">
              <a:spcBef>
                <a:spcPts val="0"/>
              </a:spcBef>
              <a:buSzPct val="25000"/>
              <a:buNone/>
            </a:pPr>
            <a:r>
              <a:rPr lang="en_US" i="0" baseline="0" strike="noStrike" sz="1200" b="0" cap="none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The HP-SEE initiative is co-funded by the European Commission under the FP7 Research Infrastructures contract no. 261499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78" id="7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79" id="79"/>
          <p:cNvSpPr txBox="1"/>
          <p:nvPr>
            <p:ph type="title"/>
          </p:nvPr>
        </p:nvSpPr>
        <p:spPr>
          <a:xfrm>
            <a:off y="-4763" x="-4763"/>
            <a:ext cy="1125537" cx="81343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47875" tIns="47875" lIns="95775" anchor="ctr" anchorCtr="0" rIns="95775">
            <a:spAutoFit/>
          </a:bodyPr>
          <a:lstStyle/>
          <a:p>
            <a:pPr indent="0" marR="0" algn="r" marL="0" rtl="0" lv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_US"/>
              <a:t>Outline</a:t>
            </a:r>
          </a:p>
        </p:txBody>
      </p:sp>
      <p:sp>
        <p:nvSpPr>
          <p:cNvPr name="Shape 80" id="80"/>
          <p:cNvSpPr txBox="1"/>
          <p:nvPr>
            <p:ph type="body" idx="1"/>
          </p:nvPr>
        </p:nvSpPr>
        <p:spPr>
          <a:xfrm>
            <a:off y="1652588" x="192088"/>
            <a:ext cy="4921249" cx="9518649"/>
          </a:xfrm>
          <a:prstGeom prst="rect">
            <a:avLst/>
          </a:prstGeom>
          <a:noFill/>
          <a:ln>
            <a:noFill/>
          </a:ln>
        </p:spPr>
        <p:txBody>
          <a:bodyPr bIns="47875" tIns="47875" lIns="95775" anchor="t" anchorCtr="0" rIns="95775">
            <a:spAutoFit/>
          </a:bodyPr>
          <a:lstStyle/>
          <a:p>
            <a:pPr indent="-358775" marR="0" algn="l" marL="358775" rtl="0" lv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1E63A9"/>
              </a:buClr>
              <a:buSzPct val="76388"/>
              <a:buFont typeface="Arial"/>
              <a:buChar char="•"/>
            </a:pPr>
            <a:r>
              <a:rPr lang="en_US"/>
              <a:t>Overview of TAU</a:t>
            </a:r>
          </a:p>
          <a:p>
            <a:pPr indent="-358775" marR="0" algn="l" marL="358775" rtl="0" lv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1E63A9"/>
              </a:buClr>
              <a:buSzPct val="76388"/>
              <a:buFont typeface="Arial"/>
              <a:buChar char="•"/>
            </a:pPr>
            <a:r>
              <a:rPr lang="en_US"/>
              <a:t>Instrumentation and Measurement Options</a:t>
            </a:r>
          </a:p>
          <a:p>
            <a:pPr indent="-358775" marR="0" algn="l" marL="358775" rtl="0" lv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1E63A9"/>
              </a:buClr>
              <a:buSzPct val="76388"/>
              <a:buFont typeface="Arial"/>
              <a:buChar char="•"/>
            </a:pPr>
            <a:r>
              <a:rPr lang="en_US"/>
              <a:t>Analysis tools</a:t>
            </a:r>
          </a:p>
          <a:p>
            <a:pPr indent="-358775" marR="0" algn="l" marL="358775" rtl="0" lv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1E63A9"/>
              </a:buClr>
              <a:buSzPct val="76388"/>
              <a:buFont typeface="Arial"/>
              <a:buChar char="•"/>
            </a:pPr>
            <a:r>
              <a:rPr lang="en_US"/>
              <a:t>Notes on installation and building</a:t>
            </a:r>
          </a:p>
          <a:p>
            <a:pPr indent="-358775" marR="0" algn="l" marL="358775" rtl="0" lv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1E63A9"/>
              </a:buClr>
              <a:buSzPct val="76388"/>
              <a:buFont typeface="Arial"/>
              <a:buChar char="•"/>
            </a:pPr>
            <a:r>
              <a:rPr lang="en_US"/>
              <a:t>Example</a:t>
            </a:r>
          </a:p>
          <a:p>
            <a:r>
              <a:t/>
            </a:r>
          </a:p>
        </p:txBody>
      </p:sp>
      <p:sp>
        <p:nvSpPr>
          <p:cNvPr name="Shape 81" id="81"/>
          <p:cNvSpPr txBox="1"/>
          <p:nvPr>
            <p:ph type="ftr" idx="11"/>
          </p:nvPr>
        </p:nvSpPr>
        <p:spPr>
          <a:xfrm>
            <a:off y="6586538" x="0"/>
            <a:ext cy="293687" cx="990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47875" tIns="47875" lIns="95775" anchor="t" anchorCtr="0" rIns="95775">
            <a:spAutoFit/>
          </a:bodyPr>
          <a:lstStyle/>
          <a:p>
            <a:pPr rtl="0" lvl="0">
              <a:lnSpc>
                <a:spcPct val="115000"/>
              </a:lnSpc>
              <a:buSzPct val="25000"/>
              <a:buNone/>
            </a:pPr>
            <a:r>
              <a:rPr lang="en_US">
                <a:solidFill>
                  <a:srgbClr val="FFFFFF"/>
                </a:solidFill>
              </a:rPr>
              <a:t>Tuning and Optimization of HPC Applications – IPB, Belgrade, Serbia 01-June-2012	</a:t>
            </a:r>
          </a:p>
          <a:p>
            <a:pPr indent="0" marR="0" algn="l" marL="0" rtl="0" lvl="0">
              <a:spcBef>
                <a:spcPts val="0"/>
              </a:spcBef>
              <a:buSzPct val="25000"/>
              <a:buNone/>
            </a:pPr>
            <a:r>
              <a:rPr lang="en_US" i="0" baseline="0" strike="noStrike" sz="1300" b="0" cap="none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				 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85" id="8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86" id="86"/>
          <p:cNvSpPr txBox="1"/>
          <p:nvPr>
            <p:ph type="title"/>
          </p:nvPr>
        </p:nvSpPr>
        <p:spPr>
          <a:xfrm>
            <a:off y="-4763" x="-4763"/>
            <a:ext cy="1125600" cx="81344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47875" tIns="47875" lIns="95775" anchor="ctr" anchorCtr="0" rIns="95775">
            <a:spAutoFit/>
          </a:bodyPr>
          <a:lstStyle/>
          <a:p>
            <a:pPr lvl="0">
              <a:buClr>
                <a:srgbClr val="000000"/>
              </a:buClr>
              <a:buSzPct val="25000"/>
              <a:buFont typeface="Arial"/>
              <a:buNone/>
            </a:pPr>
            <a:r>
              <a:rPr lang="en_US"/>
              <a:t>Overview of TAU (1)</a:t>
            </a:r>
          </a:p>
        </p:txBody>
      </p:sp>
      <p:sp>
        <p:nvSpPr>
          <p:cNvPr name="Shape 87" id="87"/>
          <p:cNvSpPr txBox="1"/>
          <p:nvPr>
            <p:ph type="body" idx="1"/>
          </p:nvPr>
        </p:nvSpPr>
        <p:spPr>
          <a:xfrm>
            <a:off y="1652588" x="192088"/>
            <a:ext cy="4921200" cx="9518699"/>
          </a:xfrm>
          <a:prstGeom prst="rect">
            <a:avLst/>
          </a:prstGeom>
          <a:noFill/>
          <a:ln>
            <a:noFill/>
          </a:ln>
        </p:spPr>
        <p:txBody>
          <a:bodyPr bIns="47875" tIns="47875" lIns="95775" anchor="t" anchorCtr="0" rIns="95775">
            <a:spAutoFit/>
          </a:bodyPr>
          <a:lstStyle/>
          <a:p>
            <a:pPr indent="-358775" marL="358775" rtl="0" lvl="0">
              <a:buClr>
                <a:srgbClr val="1E63A9"/>
              </a:buClr>
              <a:buSzPct val="76388"/>
              <a:buFont typeface="Arial"/>
              <a:buChar char="•"/>
            </a:pPr>
            <a:r>
              <a:rPr lang="en_US"/>
              <a:t>TAU is a performance evaluation tool</a:t>
            </a:r>
          </a:p>
          <a:p>
            <a:pPr indent="-358775" marL="358775" rtl="0" lvl="0">
              <a:buClr>
                <a:srgbClr val="1E63A9"/>
              </a:buClr>
              <a:buSzPct val="76388"/>
              <a:buFont typeface="Arial"/>
              <a:buChar char="•"/>
            </a:pPr>
            <a:r>
              <a:rPr lang="en_US"/>
              <a:t>Supports parallel profiling and tracing</a:t>
            </a:r>
          </a:p>
          <a:p>
            <a:pPr indent="-358775" marL="358775" rtl="0" lvl="0">
              <a:buClr>
                <a:srgbClr val="1E63A9"/>
              </a:buClr>
              <a:buSzPct val="76388"/>
              <a:buFont typeface="Arial"/>
              <a:buChar char="•"/>
            </a:pPr>
            <a:r>
              <a:rPr lang="en_US"/>
              <a:t>Uses PDT for automatic source level instrumentation</a:t>
            </a:r>
          </a:p>
          <a:p>
            <a:pPr indent="-358775" marL="358775" rtl="0" lvl="0">
              <a:buClr>
                <a:srgbClr val="1E63A9"/>
              </a:buClr>
              <a:buSzPct val="76388"/>
              <a:buFont typeface="Arial"/>
              <a:buChar char="•"/>
            </a:pPr>
            <a:r>
              <a:rPr lang="en_US"/>
              <a:t>Profiling and tracing can measure time as well as hardware performance counters from CPU</a:t>
            </a:r>
          </a:p>
          <a:p>
            <a:pPr indent="-358775" marL="358775" rtl="0" lvl="0">
              <a:buClr>
                <a:srgbClr val="1E63A9"/>
              </a:buClr>
              <a:buSzPct val="76388"/>
              <a:buFont typeface="Arial"/>
              <a:buChar char="•"/>
            </a:pPr>
            <a:r>
              <a:rPr lang="en_US"/>
              <a:t>Highly portable and is free (BSD style license)</a:t>
            </a:r>
          </a:p>
          <a:p>
            <a:pPr indent="-358775" marL="358775" rtl="0" lvl="0">
              <a:buClr>
                <a:srgbClr val="1E63A9"/>
              </a:buClr>
              <a:buSzPct val="76388"/>
              <a:buFont typeface="Arial"/>
              <a:buChar char="•"/>
            </a:pPr>
            <a:r>
              <a:rPr lang="en_US"/>
              <a:t>Comes bundled with analysis tools</a:t>
            </a:r>
          </a:p>
          <a:p>
            <a:r>
              <a:t/>
            </a:r>
          </a:p>
        </p:txBody>
      </p:sp>
      <p:sp>
        <p:nvSpPr>
          <p:cNvPr name="Shape 88" id="88"/>
          <p:cNvSpPr txBox="1"/>
          <p:nvPr>
            <p:ph type="ftr" idx="11"/>
          </p:nvPr>
        </p:nvSpPr>
        <p:spPr>
          <a:xfrm>
            <a:off y="6586538" x="0"/>
            <a:ext cy="293700" cx="990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47875" tIns="47875" lIns="95775" anchor="t" anchorCtr="0" rIns="95775">
            <a:spAutoFit/>
          </a:bodyPr>
          <a:lstStyle/>
          <a:p>
            <a:pPr rtl="0" lvl="0">
              <a:lnSpc>
                <a:spcPct val="115000"/>
              </a:lnSpc>
              <a:buClr>
                <a:srgbClr val="000000"/>
              </a:buClr>
              <a:buSzPct val="25000"/>
              <a:buFont typeface="Arial"/>
              <a:buNone/>
            </a:pPr>
            <a:r>
              <a:rPr lang="en_US">
                <a:solidFill>
                  <a:srgbClr val="FFFFFF"/>
                </a:solidFill>
              </a:rPr>
              <a:t>Tuning and Optimization of HPC Applications – IPB, Belgrade, Serbia 01-June-2012	</a:t>
            </a:r>
          </a:p>
          <a:p>
            <a:r>
              <a:t/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92" id="9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93" id="93"/>
          <p:cNvSpPr txBox="1"/>
          <p:nvPr>
            <p:ph type="title"/>
          </p:nvPr>
        </p:nvSpPr>
        <p:spPr>
          <a:xfrm>
            <a:off y="-4763" x="-4763"/>
            <a:ext cy="1125600" cx="81344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47875" tIns="47875" lIns="95775" anchor="ctr" anchorCtr="0" rIns="95775">
            <a:spAutoFit/>
          </a:bodyPr>
          <a:lstStyle/>
          <a:p>
            <a:pPr lvl="0">
              <a:buClr>
                <a:srgbClr val="000000"/>
              </a:buClr>
              <a:buSzPct val="25000"/>
              <a:buFont typeface="Arial"/>
              <a:buNone/>
            </a:pPr>
            <a:r>
              <a:rPr lang="en_US"/>
              <a:t>Overview of TAU (2)</a:t>
            </a:r>
          </a:p>
        </p:txBody>
      </p:sp>
      <p:sp>
        <p:nvSpPr>
          <p:cNvPr name="Shape 94" id="94"/>
          <p:cNvSpPr txBox="1"/>
          <p:nvPr>
            <p:ph type="body" idx="1"/>
          </p:nvPr>
        </p:nvSpPr>
        <p:spPr>
          <a:xfrm>
            <a:off y="1652588" x="192088"/>
            <a:ext cy="4921200" cx="9518699"/>
          </a:xfrm>
          <a:prstGeom prst="rect">
            <a:avLst/>
          </a:prstGeom>
          <a:noFill/>
          <a:ln>
            <a:noFill/>
          </a:ln>
        </p:spPr>
        <p:txBody>
          <a:bodyPr bIns="47875" tIns="47875" lIns="95775" anchor="t" anchorCtr="0" rIns="95775">
            <a:spAutoFit/>
          </a:bodyPr>
          <a:lstStyle/>
          <a:p>
            <a:pPr indent="-358775" marL="358775" rtl="0" lvl="0">
              <a:buClr>
                <a:srgbClr val="1E63A9"/>
              </a:buClr>
              <a:buSzPct val="76388"/>
              <a:buFont typeface="Arial"/>
              <a:buChar char="•"/>
            </a:pPr>
            <a:r>
              <a:rPr lang="en_US"/>
              <a:t>Multi-level performance instrumentation</a:t>
            </a:r>
          </a:p>
          <a:p>
            <a:pPr indent="-307975" marL="777875" rtl="0" lvl="1">
              <a:buClr>
                <a:srgbClr val="1E63A9"/>
              </a:buClr>
              <a:buSzPct val="62499"/>
              <a:buFont typeface="Arial"/>
              <a:buChar char="•"/>
            </a:pPr>
            <a:r>
              <a:rPr lang="en_US"/>
              <a:t>Multi-language automatic source instrumentation</a:t>
            </a:r>
          </a:p>
          <a:p>
            <a:pPr indent="-358775" marL="358775" rtl="0" lvl="0">
              <a:buClr>
                <a:srgbClr val="1E63A9"/>
              </a:buClr>
              <a:buSzPct val="76388"/>
              <a:buFont typeface="Arial"/>
              <a:buChar char="•"/>
            </a:pPr>
            <a:r>
              <a:rPr lang="en_US"/>
              <a:t>Flexible and configurable performance measurement</a:t>
            </a:r>
          </a:p>
          <a:p>
            <a:pPr indent="-358775" marL="358775" rtl="0" lvl="0">
              <a:buClr>
                <a:srgbClr val="1E63A9"/>
              </a:buClr>
              <a:buSzPct val="76388"/>
              <a:buFont typeface="Arial"/>
              <a:buChar char="•"/>
            </a:pPr>
            <a:r>
              <a:rPr lang="en_US"/>
              <a:t>Widely ported parallel performance profiling system</a:t>
            </a:r>
          </a:p>
          <a:p>
            <a:pPr indent="-307975" marL="777875" rtl="0" lvl="1">
              <a:buClr>
                <a:srgbClr val="1E63A9"/>
              </a:buClr>
              <a:buSzPct val="62499"/>
              <a:buFont typeface="Arial"/>
              <a:buChar char="•"/>
            </a:pPr>
            <a:r>
              <a:rPr lang="en_US"/>
              <a:t>Computer system architectures and operating systems</a:t>
            </a:r>
          </a:p>
          <a:p>
            <a:pPr indent="-307975" marL="777875" rtl="0" lvl="1">
              <a:buClr>
                <a:srgbClr val="1E63A9"/>
              </a:buClr>
              <a:buSzPct val="62499"/>
              <a:buFont typeface="Arial"/>
              <a:buChar char="•"/>
            </a:pPr>
            <a:r>
              <a:rPr lang="en_US"/>
              <a:t>Different programming languages and compilers</a:t>
            </a:r>
          </a:p>
          <a:p>
            <a:pPr indent="-358775" marL="358775" rtl="0" lvl="0">
              <a:buClr>
                <a:srgbClr val="1E63A9"/>
              </a:buClr>
              <a:buSzPct val="76388"/>
              <a:buFont typeface="Arial"/>
              <a:buChar char="•"/>
            </a:pPr>
            <a:r>
              <a:rPr lang="en_US"/>
              <a:t>Support for multiple parallel programming paradigms</a:t>
            </a:r>
          </a:p>
          <a:p>
            <a:pPr indent="-307975" marL="777875" rtl="0" lvl="1">
              <a:buClr>
                <a:srgbClr val="1E63A9"/>
              </a:buClr>
              <a:buSzPct val="62499"/>
              <a:buFont typeface="Arial"/>
              <a:buChar char="•"/>
            </a:pPr>
            <a:r>
              <a:rPr lang="en_US"/>
              <a:t>Multi-threading, message passing, hybrid, gpgpu</a:t>
            </a:r>
          </a:p>
          <a:p>
            <a:pPr indent="-358775" marL="358775" rtl="0" lvl="0">
              <a:buClr>
                <a:srgbClr val="1E63A9"/>
              </a:buClr>
              <a:buSzPct val="76388"/>
              <a:buFont typeface="Arial"/>
              <a:buChar char="•"/>
            </a:pPr>
            <a:r>
              <a:rPr lang="en_US"/>
              <a:t>Integration in complex software, systems and applications</a:t>
            </a:r>
          </a:p>
          <a:p>
            <a:r>
              <a:t/>
            </a:r>
          </a:p>
        </p:txBody>
      </p:sp>
      <p:sp>
        <p:nvSpPr>
          <p:cNvPr name="Shape 95" id="95"/>
          <p:cNvSpPr txBox="1"/>
          <p:nvPr>
            <p:ph type="ftr" idx="11"/>
          </p:nvPr>
        </p:nvSpPr>
        <p:spPr>
          <a:xfrm>
            <a:off y="6586538" x="0"/>
            <a:ext cy="293700" cx="990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47875" tIns="47875" lIns="95775" anchor="t" anchorCtr="0" rIns="95775">
            <a:spAutoFit/>
          </a:bodyPr>
          <a:lstStyle/>
          <a:p>
            <a:pPr rtl="0" lvl="0">
              <a:lnSpc>
                <a:spcPct val="115000"/>
              </a:lnSpc>
              <a:buClr>
                <a:srgbClr val="000000"/>
              </a:buClr>
              <a:buSzPct val="25000"/>
              <a:buFont typeface="Arial"/>
              <a:buNone/>
            </a:pPr>
            <a:r>
              <a:rPr lang="en_US">
                <a:solidFill>
                  <a:srgbClr val="FFFFFF"/>
                </a:solidFill>
              </a:rPr>
              <a:t>Tuning and Optimization of HPC Applications – IPB, Belgrade, Serbia 01-June-2012	</a:t>
            </a:r>
          </a:p>
          <a:p>
            <a:r>
              <a:t/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99" id="9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00" id="100"/>
          <p:cNvSpPr txBox="1"/>
          <p:nvPr>
            <p:ph type="title"/>
          </p:nvPr>
        </p:nvSpPr>
        <p:spPr>
          <a:xfrm>
            <a:off y="-4763" x="-4763"/>
            <a:ext cy="1125600" cx="81344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47875" tIns="47875" lIns="95775" anchor="ctr" anchorCtr="0" rIns="95775">
            <a:spAutoFit/>
          </a:bodyPr>
          <a:lstStyle/>
          <a:p>
            <a:pPr lvl="0">
              <a:buClr>
                <a:srgbClr val="000000"/>
              </a:buClr>
              <a:buSzPct val="25000"/>
              <a:buFont typeface="Arial"/>
              <a:buNone/>
            </a:pPr>
            <a:r>
              <a:rPr lang="en_US"/>
              <a:t>Instrumentation Approach (1)</a:t>
            </a:r>
          </a:p>
        </p:txBody>
      </p:sp>
      <p:sp>
        <p:nvSpPr>
          <p:cNvPr name="Shape 101" id="101"/>
          <p:cNvSpPr txBox="1"/>
          <p:nvPr>
            <p:ph type="body" idx="1"/>
          </p:nvPr>
        </p:nvSpPr>
        <p:spPr>
          <a:xfrm>
            <a:off y="1652588" x="192088"/>
            <a:ext cy="4921200" cx="9518699"/>
          </a:xfrm>
          <a:prstGeom prst="rect">
            <a:avLst/>
          </a:prstGeom>
          <a:noFill/>
          <a:ln>
            <a:noFill/>
          </a:ln>
        </p:spPr>
        <p:txBody>
          <a:bodyPr bIns="47875" tIns="47875" lIns="95775" anchor="t" anchorCtr="0" rIns="95775">
            <a:spAutoFit/>
          </a:bodyPr>
          <a:lstStyle/>
          <a:p>
            <a:pPr indent="-358775" marL="358775" rtl="0" lvl="0">
              <a:buClr>
                <a:srgbClr val="1E63A9"/>
              </a:buClr>
              <a:buSzPct val="76388"/>
              <a:buFont typeface="Arial"/>
              <a:buChar char="•"/>
            </a:pPr>
            <a:r>
              <a:rPr lang="en_US"/>
              <a:t>Based on direct performance observation</a:t>
            </a:r>
          </a:p>
          <a:p>
            <a:pPr indent="-307975" marL="777875" rtl="0" lvl="1">
              <a:lnSpc>
                <a:spcPct val="100000"/>
              </a:lnSpc>
              <a:spcBef>
                <a:spcPts val="400"/>
              </a:spcBef>
              <a:buClr>
                <a:srgbClr val="1E63A9"/>
              </a:buClr>
              <a:buSzPct val="62499"/>
              <a:buFont typeface="Arial"/>
              <a:buChar char="•"/>
            </a:pPr>
            <a:r>
              <a:rPr lang="en_US"/>
              <a:t>Direct instrumentation of program code (probes)</a:t>
            </a:r>
          </a:p>
          <a:p>
            <a:pPr indent="-307975" marL="777875" rtl="0" lvl="1">
              <a:lnSpc>
                <a:spcPct val="100000"/>
              </a:lnSpc>
              <a:spcBef>
                <a:spcPts val="400"/>
              </a:spcBef>
              <a:buClr>
                <a:srgbClr val="1E63A9"/>
              </a:buClr>
              <a:buSzPct val="62499"/>
              <a:buFont typeface="Arial"/>
              <a:buChar char="•"/>
            </a:pPr>
            <a:r>
              <a:rPr lang="en_US"/>
              <a:t>Instrumentation invokes performance measurement</a:t>
            </a:r>
          </a:p>
          <a:p>
            <a:pPr indent="-307975" marL="777875" rtl="0" lvl="1">
              <a:lnSpc>
                <a:spcPct val="100000"/>
              </a:lnSpc>
              <a:spcBef>
                <a:spcPts val="400"/>
              </a:spcBef>
              <a:buClr>
                <a:srgbClr val="1E63A9"/>
              </a:buClr>
              <a:buSzPct val="62499"/>
              <a:buFont typeface="Arial"/>
              <a:buChar char="•"/>
            </a:pPr>
            <a:r>
              <a:rPr lang="en_US"/>
              <a:t>Event measurement: performance data, meta-data, context</a:t>
            </a:r>
          </a:p>
          <a:p>
            <a:pPr indent="-358775" marL="358775" rtl="0" lvl="0">
              <a:buClr>
                <a:srgbClr val="1E63A9"/>
              </a:buClr>
              <a:buSzPct val="76388"/>
              <a:buFont typeface="Arial"/>
              <a:buChar char="•"/>
            </a:pPr>
            <a:r>
              <a:rPr lang="en_US"/>
              <a:t>Instrumentation levels</a:t>
            </a:r>
          </a:p>
          <a:p>
            <a:pPr indent="-307975" marL="777875" rtl="0" lvl="1">
              <a:buClr>
                <a:srgbClr val="1E63A9"/>
              </a:buClr>
              <a:buSzPct val="62499"/>
              <a:buFont typeface="Arial"/>
              <a:buChar char="•"/>
            </a:pPr>
            <a:r>
              <a:rPr lang="en_US"/>
              <a:t>source code, object code, runtime system, library code, executable code, operating system</a:t>
            </a:r>
          </a:p>
          <a:p>
            <a:pPr indent="-358775" marL="358775" rtl="0" lvl="0">
              <a:buClr>
                <a:srgbClr val="1E63A9"/>
              </a:buClr>
              <a:buSzPct val="76388"/>
              <a:buFont typeface="Arial"/>
              <a:buChar char="•"/>
            </a:pPr>
            <a:r>
              <a:rPr lang="en_US"/>
              <a:t>Different levels provide different information</a:t>
            </a:r>
          </a:p>
          <a:p>
            <a:pPr indent="-358775" marL="358775" rtl="0" lvl="0">
              <a:buClr>
                <a:srgbClr val="1E63A9"/>
              </a:buClr>
              <a:buSzPct val="76388"/>
              <a:buFont typeface="Arial"/>
              <a:buChar char="•"/>
            </a:pPr>
            <a:r>
              <a:rPr lang="en_US"/>
              <a:t>Different tools needed for each level</a:t>
            </a:r>
          </a:p>
          <a:p>
            <a:pPr indent="-358775" marL="358775" rtl="0" lvl="0">
              <a:buClr>
                <a:srgbClr val="1E63A9"/>
              </a:buClr>
              <a:buSzPct val="76388"/>
              <a:buFont typeface="Arial"/>
              <a:buChar char="•"/>
            </a:pPr>
            <a:r>
              <a:rPr lang="en_US"/>
              <a:t>Static instrumentation</a:t>
            </a:r>
          </a:p>
          <a:p>
            <a:pPr indent="-307975" marL="777875" rtl="0" lvl="1">
              <a:buClr>
                <a:srgbClr val="1E63A9"/>
              </a:buClr>
              <a:buSzPct val="62499"/>
              <a:buFont typeface="Arial"/>
              <a:buChar char="•"/>
            </a:pPr>
            <a:r>
              <a:rPr lang="en_US"/>
              <a:t>program instrumented prior to execution</a:t>
            </a:r>
          </a:p>
          <a:p>
            <a:pPr indent="-358775" marL="358775" rtl="0" lvl="0">
              <a:buClr>
                <a:srgbClr val="1E63A9"/>
              </a:buClr>
              <a:buSzPct val="76388"/>
              <a:buFont typeface="Arial"/>
              <a:buChar char="•"/>
            </a:pPr>
            <a:r>
              <a:rPr lang="en_US"/>
              <a:t>Dynamic instrumentation</a:t>
            </a:r>
          </a:p>
          <a:p>
            <a:pPr indent="-307975" marL="777875" rtl="0" lvl="1">
              <a:buClr>
                <a:srgbClr val="1E63A9"/>
              </a:buClr>
              <a:buSzPct val="62499"/>
              <a:buFont typeface="Arial"/>
              <a:buChar char="•"/>
            </a:pPr>
            <a:r>
              <a:rPr lang="en_US"/>
              <a:t>program instrumented at runtime</a:t>
            </a:r>
          </a:p>
          <a:p>
            <a:r>
              <a:t/>
            </a:r>
          </a:p>
          <a:p>
            <a:r>
              <a:t/>
            </a:r>
          </a:p>
        </p:txBody>
      </p:sp>
      <p:sp>
        <p:nvSpPr>
          <p:cNvPr name="Shape 102" id="102"/>
          <p:cNvSpPr txBox="1"/>
          <p:nvPr>
            <p:ph type="ftr" idx="11"/>
          </p:nvPr>
        </p:nvSpPr>
        <p:spPr>
          <a:xfrm>
            <a:off y="6586538" x="0"/>
            <a:ext cy="293700" cx="990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47875" tIns="47875" lIns="95775" anchor="t" anchorCtr="0" rIns="95775">
            <a:spAutoFit/>
          </a:bodyPr>
          <a:lstStyle/>
          <a:p>
            <a:pPr rtl="0" lvl="0">
              <a:lnSpc>
                <a:spcPct val="115000"/>
              </a:lnSpc>
              <a:buClr>
                <a:srgbClr val="000000"/>
              </a:buClr>
              <a:buSzPct val="25000"/>
              <a:buFont typeface="Arial"/>
              <a:buNone/>
            </a:pPr>
            <a:r>
              <a:rPr lang="en_US">
                <a:solidFill>
                  <a:srgbClr val="FFFFFF"/>
                </a:solidFill>
              </a:rPr>
              <a:t>Tuning and Optimization of HPC Applications – IPB, Belgrade, Serbia 01-June-2012	</a:t>
            </a:r>
          </a:p>
          <a:p>
            <a:r>
              <a:t/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06" id="10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07" id="107"/>
          <p:cNvSpPr txBox="1"/>
          <p:nvPr>
            <p:ph type="title"/>
          </p:nvPr>
        </p:nvSpPr>
        <p:spPr>
          <a:xfrm>
            <a:off y="-4763" x="-4763"/>
            <a:ext cy="1125600" cx="81344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47875" tIns="47875" lIns="95775" anchor="ctr" anchorCtr="0" rIns="95775">
            <a:spAutoFit/>
          </a:bodyPr>
          <a:lstStyle/>
          <a:p>
            <a:pPr lvl="0">
              <a:buClr>
                <a:srgbClr val="000000"/>
              </a:buClr>
              <a:buSzPct val="28947"/>
              <a:buFont typeface="Arial"/>
              <a:buNone/>
            </a:pPr>
            <a:r>
              <a:rPr lang="en_US"/>
              <a:t>Instrumentation Approach (2)</a:t>
            </a:r>
          </a:p>
        </p:txBody>
      </p:sp>
      <p:sp>
        <p:nvSpPr>
          <p:cNvPr name="Shape 108" id="108"/>
          <p:cNvSpPr txBox="1"/>
          <p:nvPr>
            <p:ph type="body" idx="1"/>
          </p:nvPr>
        </p:nvSpPr>
        <p:spPr>
          <a:xfrm>
            <a:off y="1652588" x="192088"/>
            <a:ext cy="4921200" cx="9518699"/>
          </a:xfrm>
          <a:prstGeom prst="rect">
            <a:avLst/>
          </a:prstGeom>
          <a:noFill/>
          <a:ln>
            <a:noFill/>
          </a:ln>
        </p:spPr>
        <p:txBody>
          <a:bodyPr bIns="47875" tIns="47875" lIns="95775" anchor="t" anchorCtr="0" rIns="95775">
            <a:spAutoFit/>
          </a:bodyPr>
          <a:lstStyle/>
          <a:p>
            <a:pPr indent="-358775" marL="358775" rtl="0" lvl="0">
              <a:buClr>
                <a:srgbClr val="1E63A9"/>
              </a:buClr>
              <a:buSzPct val="76388"/>
              <a:buFont typeface="Arial"/>
              <a:buChar char="•"/>
            </a:pPr>
            <a:r>
              <a:rPr lang="en_US"/>
              <a:t>TAU suports several measurement options (profiling, tracing, profiling with hw counters, etc.)</a:t>
            </a:r>
          </a:p>
          <a:p>
            <a:pPr indent="-358775" marL="358775" rtl="0" lvl="0">
              <a:buClr>
                <a:srgbClr val="1E63A9"/>
              </a:buClr>
              <a:buSzPct val="76388"/>
              <a:buFont typeface="Arial"/>
              <a:buChar char="•"/>
            </a:pPr>
            <a:r>
              <a:rPr lang="en_US"/>
              <a:t>Each measurement configuration corresponds to a unique stub makefile and library that is generated when configure script is run during installation.</a:t>
            </a:r>
          </a:p>
          <a:p>
            <a:pPr indent="-307975" marL="777875" rtl="0" lvl="1">
              <a:buClr>
                <a:srgbClr val="1E63A9"/>
              </a:buClr>
              <a:buSzPct val="62499"/>
              <a:buFont typeface="Arial"/>
              <a:buChar char="•"/>
            </a:pPr>
            <a:r>
              <a:rPr lang="en_US"/>
              <a:t>Implies the need for administrator to install all possible configurations users might want.</a:t>
            </a:r>
          </a:p>
          <a:p>
            <a:pPr indent="-358775" marL="358775" rtl="0" lvl="0">
              <a:buClr>
                <a:srgbClr val="1E63A9"/>
              </a:buClr>
              <a:buSzPct val="76388"/>
              <a:buFont typeface="Arial"/>
              <a:buChar char="•"/>
            </a:pPr>
            <a:r>
              <a:rPr lang="en_US"/>
              <a:t>Configuration is performed through a number of environment variables.</a:t>
            </a:r>
          </a:p>
          <a:p>
            <a:pPr indent="-358775" marL="358775" rtl="0" lvl="0">
              <a:buClr>
                <a:srgbClr val="1E63A9"/>
              </a:buClr>
              <a:buSzPct val="76388"/>
              <a:buFont typeface="Arial"/>
              <a:buChar char="•"/>
            </a:pPr>
            <a:r>
              <a:rPr lang="en_US"/>
              <a:t>Target applications are run using TAU's compile or runtime wrappers</a:t>
            </a:r>
          </a:p>
          <a:p>
            <a:pPr indent="-358775" marL="358775" rtl="0" lvl="0">
              <a:buClr>
                <a:srgbClr val="1E63A9"/>
              </a:buClr>
              <a:buSzPct val="76388"/>
              <a:buFont typeface="Arial"/>
              <a:buChar char="•"/>
            </a:pPr>
            <a:r>
              <a:rPr lang="en_US"/>
              <a:t>Analysis of gathered performance data is done using tools such as paraprof, jumpshot, etc.</a:t>
            </a:r>
          </a:p>
          <a:p>
            <a:r>
              <a:t/>
            </a:r>
          </a:p>
        </p:txBody>
      </p:sp>
      <p:sp>
        <p:nvSpPr>
          <p:cNvPr name="Shape 109" id="109"/>
          <p:cNvSpPr txBox="1"/>
          <p:nvPr>
            <p:ph type="ftr" idx="11"/>
          </p:nvPr>
        </p:nvSpPr>
        <p:spPr>
          <a:xfrm>
            <a:off y="6586538" x="0"/>
            <a:ext cy="293700" cx="990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47875" tIns="47875" lIns="95775" anchor="t" anchorCtr="0" rIns="95775">
            <a:spAutoFit/>
          </a:bodyPr>
          <a:lstStyle/>
          <a:p>
            <a:pPr rtl="0" lvl="0">
              <a:lnSpc>
                <a:spcPct val="115000"/>
              </a:lnSpc>
              <a:buClr>
                <a:srgbClr val="000000"/>
              </a:buClr>
              <a:buSzPct val="84615"/>
              <a:buFont typeface="Arial"/>
              <a:buNone/>
            </a:pPr>
            <a:r>
              <a:rPr lang="en_US">
                <a:solidFill>
                  <a:srgbClr val="FFFFFF"/>
                </a:solidFill>
              </a:rPr>
              <a:t>Tuning and Optimization of HPC Applications – IPB, Belgrade, Serbia 01-June-2012	</a:t>
            </a:r>
          </a:p>
          <a:p>
            <a:r>
              <a:t/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13" id="1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14" id="114"/>
          <p:cNvSpPr txBox="1"/>
          <p:nvPr>
            <p:ph type="title"/>
          </p:nvPr>
        </p:nvSpPr>
        <p:spPr>
          <a:xfrm>
            <a:off y="-4763" x="-4763"/>
            <a:ext cy="1125600" cx="81344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47875" tIns="47875" lIns="95775" anchor="ctr" anchorCtr="0" rIns="95775">
            <a:spAutoFit/>
          </a:bodyPr>
          <a:lstStyle/>
          <a:p>
            <a:pPr lvl="0">
              <a:buClr>
                <a:srgbClr val="000000"/>
              </a:buClr>
              <a:buSzPct val="28947"/>
              <a:buFont typeface="Arial"/>
              <a:buNone/>
            </a:pPr>
            <a:r>
              <a:rPr lang="en_US"/>
              <a:t>Analysis Tools</a:t>
            </a:r>
          </a:p>
        </p:txBody>
      </p:sp>
      <p:sp>
        <p:nvSpPr>
          <p:cNvPr name="Shape 115" id="115"/>
          <p:cNvSpPr txBox="1"/>
          <p:nvPr>
            <p:ph type="body" idx="1"/>
          </p:nvPr>
        </p:nvSpPr>
        <p:spPr>
          <a:xfrm>
            <a:off y="1652588" x="192088"/>
            <a:ext cy="4921200" cx="9518699"/>
          </a:xfrm>
          <a:prstGeom prst="rect">
            <a:avLst/>
          </a:prstGeom>
          <a:noFill/>
          <a:ln>
            <a:noFill/>
          </a:ln>
        </p:spPr>
        <p:txBody>
          <a:bodyPr bIns="47875" tIns="47875" lIns="95775" anchor="t" anchorCtr="0" rIns="95775">
            <a:spAutoFit/>
          </a:bodyPr>
          <a:lstStyle/>
          <a:p>
            <a:pPr indent="-358775" marL="358775" rtl="0" lvl="0">
              <a:buClr>
                <a:srgbClr val="1E63A9"/>
              </a:buClr>
              <a:buSzPct val="76388"/>
              <a:buFont typeface="Arial"/>
              <a:buChar char="•"/>
            </a:pPr>
            <a:r>
              <a:rPr lang="en_US"/>
              <a:t>Paraprof</a:t>
            </a:r>
          </a:p>
          <a:p>
            <a:pPr indent="-307975" marL="777875" rtl="0" lvl="1">
              <a:buClr>
                <a:srgbClr val="1E63A9"/>
              </a:buClr>
              <a:buSzPct val="62499"/>
              <a:buFont typeface="Arial"/>
              <a:buChar char="•"/>
            </a:pPr>
            <a:r>
              <a:rPr lang="en_US"/>
              <a:t>graphical representation of profiling data</a:t>
            </a:r>
          </a:p>
          <a:p>
            <a:pPr indent="-307975" marL="777875" rtl="0" lvl="1">
              <a:buClr>
                <a:srgbClr val="1E63A9"/>
              </a:buClr>
              <a:buSzPct val="62499"/>
              <a:buFont typeface="Arial"/>
              <a:buChar char="•"/>
            </a:pPr>
            <a:r>
              <a:rPr lang="en_US"/>
              <a:t>profiles of various metrics, on functions or threads</a:t>
            </a:r>
          </a:p>
          <a:p>
            <a:pPr indent="-307975" marL="777875" rtl="0" lvl="1">
              <a:buClr>
                <a:srgbClr val="1E63A9"/>
              </a:buClr>
              <a:buSzPct val="62499"/>
              <a:buFont typeface="Arial"/>
              <a:buChar char="•"/>
            </a:pPr>
            <a:r>
              <a:rPr lang="en_US"/>
              <a:t>callpath profile and call graph</a:t>
            </a:r>
          </a:p>
          <a:p>
            <a:pPr indent="-307975" marL="777875" rtl="0" lvl="1">
              <a:buClr>
                <a:srgbClr val="1E63A9"/>
              </a:buClr>
              <a:buSzPct val="62499"/>
              <a:buFont typeface="Arial"/>
              <a:buChar char="•"/>
            </a:pPr>
            <a:r>
              <a:rPr lang="en_US"/>
              <a:t>MPI communication matrix</a:t>
            </a:r>
          </a:p>
          <a:p>
            <a:pPr indent="-358775" marL="358775" rtl="0" lvl="0">
              <a:buClr>
                <a:srgbClr val="1E63A9"/>
              </a:buClr>
              <a:buSzPct val="76388"/>
              <a:buFont typeface="Arial"/>
              <a:buChar char="•"/>
            </a:pPr>
            <a:r>
              <a:rPr lang="en_US"/>
              <a:t>Jumpshot</a:t>
            </a:r>
          </a:p>
          <a:p>
            <a:pPr indent="-307975" marL="777875" rtl="0" lvl="1">
              <a:buClr>
                <a:srgbClr val="1E63A9"/>
              </a:buClr>
              <a:buSzPct val="62499"/>
              <a:buFont typeface="Arial"/>
              <a:buChar char="•"/>
            </a:pPr>
            <a:r>
              <a:rPr lang="en_US"/>
              <a:t>used for trace visualization.</a:t>
            </a:r>
          </a:p>
          <a:p>
            <a:pPr indent="-307975" marL="777875" rtl="0" lvl="1">
              <a:buClr>
                <a:srgbClr val="1E63A9"/>
              </a:buClr>
              <a:buSzPct val="62499"/>
              <a:buFont typeface="Arial"/>
              <a:buChar char="•"/>
            </a:pPr>
            <a:r>
              <a:rPr lang="en_US"/>
              <a:t>provides timeline and histogram views</a:t>
            </a:r>
          </a:p>
          <a:p>
            <a:pPr indent="-307975" marL="777875" rtl="0" lvl="1">
              <a:buClr>
                <a:srgbClr val="1E63A9"/>
              </a:buClr>
              <a:buSzPct val="62499"/>
              <a:buFont typeface="Arial"/>
              <a:buChar char="•"/>
            </a:pPr>
            <a:r>
              <a:rPr lang="en_US"/>
              <a:t>scalable level of detail support</a:t>
            </a:r>
          </a:p>
          <a:p>
            <a:pPr indent="-358775" marL="358775" rtl="0" lvl="0">
              <a:buClr>
                <a:srgbClr val="1E63A9"/>
              </a:buClr>
              <a:buSzPct val="76388"/>
              <a:buFont typeface="Arial"/>
              <a:buChar char="•"/>
            </a:pPr>
            <a:r>
              <a:rPr lang="en_US"/>
              <a:t>PerfExplorer and PerfDMF</a:t>
            </a:r>
          </a:p>
          <a:p>
            <a:pPr indent="-307975" marL="777875" rtl="0" lvl="1">
              <a:buClr>
                <a:srgbClr val="1E63A9"/>
              </a:buClr>
              <a:buSzPct val="62499"/>
              <a:buFont typeface="Arial"/>
              <a:buChar char="•"/>
            </a:pPr>
            <a:r>
              <a:rPr lang="en_US"/>
              <a:t>performance data mining</a:t>
            </a:r>
          </a:p>
          <a:p>
            <a:pPr indent="-307975" marL="777875" rtl="0" lvl="1">
              <a:buClr>
                <a:srgbClr val="1E63A9"/>
              </a:buClr>
              <a:buSzPct val="62499"/>
              <a:buFont typeface="Arial"/>
              <a:buChar char="•"/>
            </a:pPr>
            <a:r>
              <a:rPr lang="en_US"/>
              <a:t>used for management of large databases of performance data</a:t>
            </a:r>
          </a:p>
        </p:txBody>
      </p:sp>
      <p:sp>
        <p:nvSpPr>
          <p:cNvPr name="Shape 116" id="116"/>
          <p:cNvSpPr txBox="1"/>
          <p:nvPr>
            <p:ph type="ftr" idx="11"/>
          </p:nvPr>
        </p:nvSpPr>
        <p:spPr>
          <a:xfrm>
            <a:off y="6586538" x="0"/>
            <a:ext cy="293700" cx="990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47875" tIns="47875" lIns="95775" anchor="t" anchorCtr="0" rIns="95775">
            <a:spAutoFit/>
          </a:bodyPr>
          <a:lstStyle/>
          <a:p>
            <a:pPr rtl="0" lvl="0">
              <a:lnSpc>
                <a:spcPct val="115000"/>
              </a:lnSpc>
              <a:buClr>
                <a:srgbClr val="000000"/>
              </a:buClr>
              <a:buSzPct val="84615"/>
              <a:buFont typeface="Arial"/>
              <a:buNone/>
            </a:pPr>
            <a:r>
              <a:rPr lang="en_US">
                <a:solidFill>
                  <a:srgbClr val="FFFFFF"/>
                </a:solidFill>
              </a:rPr>
              <a:t>Tuning and Optimization of HPC Applications – IPB, Belgrade, Serbia 01-June-2012	</a:t>
            </a:r>
          </a:p>
          <a:p>
            <a:r>
              <a:t/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20" id="12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21" id="121"/>
          <p:cNvSpPr txBox="1"/>
          <p:nvPr>
            <p:ph type="title"/>
          </p:nvPr>
        </p:nvSpPr>
        <p:spPr>
          <a:xfrm>
            <a:off y="-4763" x="-4763"/>
            <a:ext cy="1125600" cx="81344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47875" tIns="47875" lIns="95775" anchor="ctr" anchorCtr="0" rIns="95775">
            <a:spAutoFit/>
          </a:bodyPr>
          <a:lstStyle/>
          <a:p>
            <a:pPr lvl="0">
              <a:buClr>
                <a:srgbClr val="000000"/>
              </a:buClr>
              <a:buSzPct val="28947"/>
              <a:buFont typeface="Arial"/>
              <a:buNone/>
            </a:pPr>
            <a:r>
              <a:rPr lang="en_US"/>
              <a:t>Analysis Tools</a:t>
            </a:r>
          </a:p>
        </p:txBody>
      </p:sp>
      <p:sp>
        <p:nvSpPr>
          <p:cNvPr name="Shape 122" id="122"/>
          <p:cNvSpPr txBox="1"/>
          <p:nvPr>
            <p:ph type="body" idx="1"/>
          </p:nvPr>
        </p:nvSpPr>
        <p:spPr>
          <a:xfrm>
            <a:off y="1652588" x="192088"/>
            <a:ext cy="4921200" cx="9518699"/>
          </a:xfrm>
          <a:prstGeom prst="rect">
            <a:avLst/>
          </a:prstGeom>
          <a:noFill/>
          <a:ln>
            <a:noFill/>
          </a:ln>
        </p:spPr>
        <p:txBody>
          <a:bodyPr bIns="47875" tIns="47875" lIns="95775" anchor="t" anchorCtr="0" rIns="95775">
            <a:spAutoFit/>
          </a:bodyPr>
          <a:lstStyle/>
          <a:p>
            <a:pPr indent="-358775" marL="358775" rtl="0" lvl="0">
              <a:buClr>
                <a:srgbClr val="1E63A9"/>
              </a:buClr>
              <a:buSzPct val="76388"/>
              <a:buFont typeface="Arial"/>
              <a:buChar char="•"/>
            </a:pPr>
            <a:r>
              <a:rPr lang="en_US"/>
              <a:t>Paraprof</a:t>
            </a:r>
          </a:p>
        </p:txBody>
      </p:sp>
      <p:sp>
        <p:nvSpPr>
          <p:cNvPr name="Shape 123" id="123"/>
          <p:cNvSpPr txBox="1"/>
          <p:nvPr>
            <p:ph type="ftr" idx="11"/>
          </p:nvPr>
        </p:nvSpPr>
        <p:spPr>
          <a:xfrm>
            <a:off y="6586538" x="0"/>
            <a:ext cy="293700" cx="990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47875" tIns="47875" lIns="95775" anchor="t" anchorCtr="0" rIns="95775">
            <a:spAutoFit/>
          </a:bodyPr>
          <a:lstStyle/>
          <a:p>
            <a:pPr rtl="0" lvl="0">
              <a:lnSpc>
                <a:spcPct val="115000"/>
              </a:lnSpc>
              <a:buClr>
                <a:srgbClr val="000000"/>
              </a:buClr>
              <a:buSzPct val="84615"/>
              <a:buFont typeface="Arial"/>
              <a:buNone/>
            </a:pPr>
            <a:r>
              <a:rPr lang="en_US">
                <a:solidFill>
                  <a:srgbClr val="FFFFFF"/>
                </a:solidFill>
              </a:rPr>
              <a:t>Tuning and Optimization of HPC Applications – IPB, Belgrade, Serbia 01-June-2012	</a:t>
            </a:r>
          </a:p>
          <a:p>
            <a:r>
              <a:t/>
            </a:r>
          </a:p>
        </p:txBody>
      </p:sp>
      <p:sp>
        <p:nvSpPr>
          <p:cNvPr name="Shape 124" id="124"/>
          <p:cNvSpPr/>
          <p:nvPr/>
        </p:nvSpPr>
        <p:spPr>
          <a:xfrm>
            <a:off y="2258868" x="333277"/>
            <a:ext cy="2938344" cx="4380971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name="Shape 125" id="125"/>
          <p:cNvSpPr/>
          <p:nvPr/>
        </p:nvSpPr>
        <p:spPr>
          <a:xfrm>
            <a:off y="3472625" x="1046951"/>
            <a:ext cy="2589073" cx="4505687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name="Shape 126" id="126"/>
          <p:cNvSpPr/>
          <p:nvPr/>
        </p:nvSpPr>
        <p:spPr>
          <a:xfrm>
            <a:off y="2427792" x="5674088"/>
            <a:ext cy="3498932" cx="4149395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30" id="13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31" id="131"/>
          <p:cNvSpPr txBox="1"/>
          <p:nvPr>
            <p:ph type="title"/>
          </p:nvPr>
        </p:nvSpPr>
        <p:spPr>
          <a:xfrm>
            <a:off y="-4763" x="-4763"/>
            <a:ext cy="1125600" cx="81344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47875" tIns="47875" lIns="95775" anchor="ctr" anchorCtr="0" rIns="95775">
            <a:spAutoFit/>
          </a:bodyPr>
          <a:lstStyle/>
          <a:p>
            <a:pPr lvl="0">
              <a:buClr>
                <a:srgbClr val="000000"/>
              </a:buClr>
              <a:buSzPct val="28947"/>
              <a:buFont typeface="Arial"/>
              <a:buNone/>
            </a:pPr>
            <a:r>
              <a:rPr lang="en_US"/>
              <a:t>Analysis Tools</a:t>
            </a:r>
          </a:p>
        </p:txBody>
      </p:sp>
      <p:sp>
        <p:nvSpPr>
          <p:cNvPr name="Shape 132" id="132"/>
          <p:cNvSpPr txBox="1"/>
          <p:nvPr>
            <p:ph type="body" idx="1"/>
          </p:nvPr>
        </p:nvSpPr>
        <p:spPr>
          <a:xfrm>
            <a:off y="1652588" x="192088"/>
            <a:ext cy="4921200" cx="9518699"/>
          </a:xfrm>
          <a:prstGeom prst="rect">
            <a:avLst/>
          </a:prstGeom>
          <a:noFill/>
          <a:ln>
            <a:noFill/>
          </a:ln>
        </p:spPr>
        <p:txBody>
          <a:bodyPr bIns="47875" tIns="47875" lIns="95775" anchor="t" anchorCtr="0" rIns="95775">
            <a:spAutoFit/>
          </a:bodyPr>
          <a:lstStyle/>
          <a:p>
            <a:pPr indent="-358775" marL="358775" lvl="0">
              <a:buClr>
                <a:srgbClr val="1E63A9"/>
              </a:buClr>
              <a:buSzPct val="76388"/>
              <a:buFont typeface="Arial"/>
              <a:buChar char="•"/>
            </a:pPr>
            <a:r>
              <a:rPr lang="en_US"/>
              <a:t>Paraprof</a:t>
            </a:r>
          </a:p>
        </p:txBody>
      </p:sp>
      <p:sp>
        <p:nvSpPr>
          <p:cNvPr name="Shape 133" id="133"/>
          <p:cNvSpPr txBox="1"/>
          <p:nvPr>
            <p:ph type="ftr" idx="11"/>
          </p:nvPr>
        </p:nvSpPr>
        <p:spPr>
          <a:xfrm>
            <a:off y="6586538" x="0"/>
            <a:ext cy="293700" cx="990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47875" tIns="47875" lIns="95775" anchor="t" anchorCtr="0" rIns="95775">
            <a:spAutoFit/>
          </a:bodyPr>
          <a:lstStyle/>
          <a:p>
            <a:pPr rtl="0" lvl="0">
              <a:lnSpc>
                <a:spcPct val="115000"/>
              </a:lnSpc>
              <a:buClr>
                <a:srgbClr val="000000"/>
              </a:buClr>
              <a:buSzPct val="84615"/>
              <a:buFont typeface="Arial"/>
              <a:buNone/>
            </a:pPr>
            <a:r>
              <a:rPr lang="en_US">
                <a:solidFill>
                  <a:srgbClr val="FFFFFF"/>
                </a:solidFill>
              </a:rPr>
              <a:t>Tuning and Optimization of HPC Applications – IPB, Belgrade, Serbia 01-June-2012	</a:t>
            </a:r>
          </a:p>
          <a:p>
            <a:r>
              <a:t/>
            </a:r>
          </a:p>
        </p:txBody>
      </p:sp>
      <p:sp>
        <p:nvSpPr>
          <p:cNvPr name="Shape 134" id="134"/>
          <p:cNvSpPr/>
          <p:nvPr/>
        </p:nvSpPr>
        <p:spPr>
          <a:xfrm>
            <a:off y="1673525" x="2691005"/>
            <a:ext cy="4879324" cx="649558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38" id="13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39" id="139"/>
          <p:cNvSpPr txBox="1"/>
          <p:nvPr>
            <p:ph type="title"/>
          </p:nvPr>
        </p:nvSpPr>
        <p:spPr>
          <a:xfrm>
            <a:off y="-4763" x="-4763"/>
            <a:ext cy="1125600" cx="81344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47875" tIns="47875" lIns="95775" anchor="ctr" anchorCtr="0" rIns="95775">
            <a:spAutoFit/>
          </a:bodyPr>
          <a:lstStyle/>
          <a:p>
            <a:pPr lvl="0">
              <a:buClr>
                <a:srgbClr val="000000"/>
              </a:buClr>
              <a:buSzPct val="28947"/>
              <a:buFont typeface="Arial"/>
              <a:buNone/>
            </a:pPr>
            <a:r>
              <a:rPr lang="en_US"/>
              <a:t>Analysis Tools</a:t>
            </a:r>
          </a:p>
        </p:txBody>
      </p:sp>
      <p:sp>
        <p:nvSpPr>
          <p:cNvPr name="Shape 140" id="140"/>
          <p:cNvSpPr txBox="1"/>
          <p:nvPr>
            <p:ph type="body" idx="1"/>
          </p:nvPr>
        </p:nvSpPr>
        <p:spPr>
          <a:xfrm>
            <a:off y="1652588" x="192088"/>
            <a:ext cy="4921200" cx="9518699"/>
          </a:xfrm>
          <a:prstGeom prst="rect">
            <a:avLst/>
          </a:prstGeom>
          <a:noFill/>
          <a:ln>
            <a:noFill/>
          </a:ln>
        </p:spPr>
        <p:txBody>
          <a:bodyPr bIns="47875" tIns="47875" lIns="95775" anchor="t" anchorCtr="0" rIns="95775">
            <a:spAutoFit/>
          </a:bodyPr>
          <a:lstStyle/>
          <a:p>
            <a:pPr indent="-358775" marL="358775" lvl="0">
              <a:buClr>
                <a:srgbClr val="1E63A9"/>
              </a:buClr>
              <a:buSzPct val="76388"/>
              <a:buFont typeface="Arial"/>
              <a:buChar char="•"/>
            </a:pPr>
            <a:r>
              <a:rPr lang="en_US"/>
              <a:t>Paraprof</a:t>
            </a:r>
          </a:p>
        </p:txBody>
      </p:sp>
      <p:sp>
        <p:nvSpPr>
          <p:cNvPr name="Shape 141" id="141"/>
          <p:cNvSpPr txBox="1"/>
          <p:nvPr>
            <p:ph type="ftr" idx="11"/>
          </p:nvPr>
        </p:nvSpPr>
        <p:spPr>
          <a:xfrm>
            <a:off y="6586538" x="0"/>
            <a:ext cy="293700" cx="990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47875" tIns="47875" lIns="95775" anchor="t" anchorCtr="0" rIns="95775">
            <a:spAutoFit/>
          </a:bodyPr>
          <a:lstStyle/>
          <a:p>
            <a:pPr rtl="0" lvl="0">
              <a:lnSpc>
                <a:spcPct val="115000"/>
              </a:lnSpc>
              <a:buClr>
                <a:srgbClr val="000000"/>
              </a:buClr>
              <a:buSzPct val="84615"/>
              <a:buFont typeface="Arial"/>
              <a:buNone/>
            </a:pPr>
            <a:r>
              <a:rPr lang="en_US">
                <a:solidFill>
                  <a:srgbClr val="FFFFFF"/>
                </a:solidFill>
              </a:rPr>
              <a:t>Tuning and Optimization of HPC Applications – IPB, Belgrade, Serbia 01-June-2012	</a:t>
            </a:r>
          </a:p>
          <a:p>
            <a:r>
              <a:t/>
            </a:r>
          </a:p>
        </p:txBody>
      </p:sp>
      <p:sp>
        <p:nvSpPr>
          <p:cNvPr name="Shape 142" id="142"/>
          <p:cNvSpPr/>
          <p:nvPr/>
        </p:nvSpPr>
        <p:spPr>
          <a:xfrm>
            <a:off y="2720819" x="192088"/>
            <a:ext cy="3502680" cx="454518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name="Shape 143" id="143"/>
          <p:cNvSpPr/>
          <p:nvPr/>
        </p:nvSpPr>
        <p:spPr>
          <a:xfrm>
            <a:off y="2713359" x="4906418"/>
            <a:ext cy="3606090" cx="4804368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47" id="14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48" id="148"/>
          <p:cNvSpPr txBox="1"/>
          <p:nvPr>
            <p:ph type="title"/>
          </p:nvPr>
        </p:nvSpPr>
        <p:spPr>
          <a:xfrm>
            <a:off y="-4763" x="-4763"/>
            <a:ext cy="1125600" cx="81344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47875" tIns="47875" lIns="95775" anchor="ctr" anchorCtr="0" rIns="95775">
            <a:spAutoFit/>
          </a:bodyPr>
          <a:lstStyle/>
          <a:p>
            <a:pPr lvl="0">
              <a:buClr>
                <a:srgbClr val="000000"/>
              </a:buClr>
              <a:buSzPct val="28947"/>
              <a:buFont typeface="Arial"/>
              <a:buNone/>
            </a:pPr>
            <a:r>
              <a:rPr lang="en_US"/>
              <a:t>Analysis Tools</a:t>
            </a:r>
          </a:p>
        </p:txBody>
      </p:sp>
      <p:sp>
        <p:nvSpPr>
          <p:cNvPr name="Shape 149" id="149"/>
          <p:cNvSpPr txBox="1"/>
          <p:nvPr>
            <p:ph type="body" idx="1"/>
          </p:nvPr>
        </p:nvSpPr>
        <p:spPr>
          <a:xfrm>
            <a:off y="1652588" x="192088"/>
            <a:ext cy="4921200" cx="9518699"/>
          </a:xfrm>
          <a:prstGeom prst="rect">
            <a:avLst/>
          </a:prstGeom>
          <a:noFill/>
          <a:ln>
            <a:noFill/>
          </a:ln>
        </p:spPr>
        <p:txBody>
          <a:bodyPr bIns="47875" tIns="47875" lIns="95775" anchor="t" anchorCtr="0" rIns="95775">
            <a:spAutoFit/>
          </a:bodyPr>
          <a:lstStyle/>
          <a:p>
            <a:pPr indent="-358775" marL="358775" lvl="0">
              <a:buClr>
                <a:srgbClr val="1E63A9"/>
              </a:buClr>
              <a:buSzPct val="76388"/>
              <a:buFont typeface="Arial"/>
              <a:buChar char="•"/>
            </a:pPr>
            <a:r>
              <a:rPr lang="en_US"/>
              <a:t>Jumpshot</a:t>
            </a:r>
          </a:p>
        </p:txBody>
      </p:sp>
      <p:sp>
        <p:nvSpPr>
          <p:cNvPr name="Shape 150" id="150"/>
          <p:cNvSpPr txBox="1"/>
          <p:nvPr>
            <p:ph type="ftr" idx="11"/>
          </p:nvPr>
        </p:nvSpPr>
        <p:spPr>
          <a:xfrm>
            <a:off y="6586538" x="0"/>
            <a:ext cy="293700" cx="990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47875" tIns="47875" lIns="95775" anchor="t" anchorCtr="0" rIns="95775">
            <a:spAutoFit/>
          </a:bodyPr>
          <a:lstStyle/>
          <a:p>
            <a:pPr rtl="0" lvl="0">
              <a:lnSpc>
                <a:spcPct val="115000"/>
              </a:lnSpc>
              <a:buClr>
                <a:srgbClr val="000000"/>
              </a:buClr>
              <a:buSzPct val="84615"/>
              <a:buFont typeface="Arial"/>
              <a:buNone/>
            </a:pPr>
            <a:r>
              <a:rPr lang="en_US">
                <a:solidFill>
                  <a:srgbClr val="FFFFFF"/>
                </a:solidFill>
              </a:rPr>
              <a:t>Tuning and Optimization of HPC Applications – IPB, Belgrade, Serbia 01-June-2012	</a:t>
            </a:r>
          </a:p>
          <a:p>
            <a:r>
              <a:t/>
            </a:r>
          </a:p>
        </p:txBody>
      </p:sp>
      <p:sp>
        <p:nvSpPr>
          <p:cNvPr name="Shape 151" id="151"/>
          <p:cNvSpPr/>
          <p:nvPr/>
        </p:nvSpPr>
        <p:spPr>
          <a:xfrm>
            <a:off y="1652588" x="2361775"/>
            <a:ext cy="4656490" cx="700437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55" id="15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56" id="156"/>
          <p:cNvSpPr txBox="1"/>
          <p:nvPr>
            <p:ph type="title"/>
          </p:nvPr>
        </p:nvSpPr>
        <p:spPr>
          <a:xfrm>
            <a:off y="-4763" x="-4763"/>
            <a:ext cy="1125600" cx="81344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47875" tIns="47875" lIns="95775" anchor="ctr" anchorCtr="0" rIns="95775">
            <a:spAutoFit/>
          </a:bodyPr>
          <a:lstStyle/>
          <a:p>
            <a:pPr lvl="0">
              <a:buClr>
                <a:srgbClr val="000000"/>
              </a:buClr>
              <a:buSzPct val="28947"/>
              <a:buFont typeface="Arial"/>
              <a:buNone/>
            </a:pPr>
            <a:r>
              <a:rPr lang="en_US"/>
              <a:t>Notes on installation and building</a:t>
            </a:r>
          </a:p>
        </p:txBody>
      </p:sp>
      <p:sp>
        <p:nvSpPr>
          <p:cNvPr name="Shape 157" id="157"/>
          <p:cNvSpPr txBox="1"/>
          <p:nvPr>
            <p:ph type="body" idx="1"/>
          </p:nvPr>
        </p:nvSpPr>
        <p:spPr>
          <a:xfrm>
            <a:off y="1652588" x="192088"/>
            <a:ext cy="4921200" cx="9518699"/>
          </a:xfrm>
          <a:prstGeom prst="rect">
            <a:avLst/>
          </a:prstGeom>
          <a:noFill/>
          <a:ln>
            <a:noFill/>
          </a:ln>
        </p:spPr>
        <p:txBody>
          <a:bodyPr bIns="47875" tIns="47875" lIns="95775" anchor="t" anchorCtr="0" rIns="95775">
            <a:spAutoFit/>
          </a:bodyPr>
          <a:lstStyle/>
          <a:p>
            <a:pPr indent="-358775" marL="358775" rtl="0" lvl="0">
              <a:buClr>
                <a:srgbClr val="1E63A9"/>
              </a:buClr>
              <a:buSzPct val="76388"/>
              <a:buFont typeface="Arial"/>
              <a:buChar char="•"/>
            </a:pPr>
            <a:r>
              <a:rPr lang="en_US"/>
              <a:t>Usually responsibility of system administrator</a:t>
            </a:r>
          </a:p>
          <a:p>
            <a:pPr indent="-358775" marL="358775" rtl="0" lvl="0">
              <a:buClr>
                <a:srgbClr val="1E63A9"/>
              </a:buClr>
              <a:buSzPct val="76388"/>
              <a:buFont typeface="Arial"/>
              <a:buChar char="•"/>
            </a:pPr>
            <a:r>
              <a:rPr lang="en_US"/>
              <a:t>Since much of what can be done depends on how TAU was built, odds are user will have to build her own custom installation</a:t>
            </a:r>
          </a:p>
          <a:p>
            <a:pPr indent="-358775" marL="358775" rtl="0" lvl="0">
              <a:buClr>
                <a:srgbClr val="1E63A9"/>
              </a:buClr>
              <a:buSzPct val="76388"/>
              <a:buFont typeface="Arial"/>
              <a:buChar char="•"/>
            </a:pPr>
            <a:r>
              <a:rPr lang="en_US"/>
              <a:t>Java GUI is provided for configuration and building:</a:t>
            </a:r>
          </a:p>
          <a:p>
            <a:pPr indent="0" marL="457200" rtl="0" lvl="0">
              <a:buNone/>
            </a:pPr>
            <a:r>
              <a:rPr lang="en_US" sz="2000" b="1">
                <a:latin typeface="Courier New"/>
                <a:ea typeface="Courier New"/>
                <a:cs typeface="Courier New"/>
                <a:sym typeface="Courier New"/>
              </a:rPr>
              <a:t>$ ./tau_setup</a:t>
            </a:r>
            <a:br>
              <a:rPr lang="en_US" sz="2000" b="1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_US" sz="2000" b="1">
                <a:latin typeface="Courier New"/>
                <a:ea typeface="Courier New"/>
                <a:cs typeface="Courier New"/>
                <a:sym typeface="Courier New"/>
              </a:rPr>
              <a:t>$ ./installtau</a:t>
            </a:r>
          </a:p>
          <a:p>
            <a:r>
              <a:t/>
            </a:r>
          </a:p>
        </p:txBody>
      </p:sp>
      <p:sp>
        <p:nvSpPr>
          <p:cNvPr name="Shape 158" id="158"/>
          <p:cNvSpPr txBox="1"/>
          <p:nvPr>
            <p:ph type="ftr" idx="11"/>
          </p:nvPr>
        </p:nvSpPr>
        <p:spPr>
          <a:xfrm>
            <a:off y="6586538" x="0"/>
            <a:ext cy="293700" cx="990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47875" tIns="47875" lIns="95775" anchor="t" anchorCtr="0" rIns="95775">
            <a:spAutoFit/>
          </a:bodyPr>
          <a:lstStyle/>
          <a:p>
            <a:pPr rtl="0" lvl="0">
              <a:lnSpc>
                <a:spcPct val="115000"/>
              </a:lnSpc>
              <a:buClr>
                <a:srgbClr val="000000"/>
              </a:buClr>
              <a:buSzPct val="84615"/>
              <a:buFont typeface="Arial"/>
              <a:buNone/>
            </a:pPr>
            <a:r>
              <a:rPr lang="en_US">
                <a:solidFill>
                  <a:srgbClr val="FFFFFF"/>
                </a:solidFill>
              </a:rPr>
              <a:t>Tuning and Optimization of HPC Applications – IPB, Belgrade, Serbia 01-June-2012	</a:t>
            </a:r>
          </a:p>
          <a:p>
            <a:r>
              <a:t/>
            </a:r>
          </a:p>
        </p:txBody>
      </p:sp>
      <p:sp>
        <p:nvSpPr>
          <p:cNvPr name="Shape 159" id="159"/>
          <p:cNvSpPr/>
          <p:nvPr/>
        </p:nvSpPr>
        <p:spPr>
          <a:xfrm>
            <a:off y="3749198" x="5956439"/>
            <a:ext cy="2689615" cx="309928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63" id="16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64" id="164"/>
          <p:cNvSpPr txBox="1"/>
          <p:nvPr>
            <p:ph type="title"/>
          </p:nvPr>
        </p:nvSpPr>
        <p:spPr>
          <a:xfrm>
            <a:off y="-4763" x="-4763"/>
            <a:ext cy="1125600" cx="81344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47875" tIns="47875" lIns="95775" anchor="ctr" anchorCtr="0" rIns="95775">
            <a:spAutoFit/>
          </a:bodyPr>
          <a:lstStyle/>
          <a:p>
            <a:pPr lvl="0">
              <a:buClr>
                <a:srgbClr val="000000"/>
              </a:buClr>
              <a:buSzPct val="28947"/>
              <a:buFont typeface="Arial"/>
              <a:buNone/>
            </a:pPr>
            <a:r>
              <a:rPr lang="en_US"/>
              <a:t>Example</a:t>
            </a:r>
          </a:p>
        </p:txBody>
      </p:sp>
      <p:sp>
        <p:nvSpPr>
          <p:cNvPr name="Shape 165" id="165"/>
          <p:cNvSpPr txBox="1"/>
          <p:nvPr>
            <p:ph type="body" idx="1"/>
          </p:nvPr>
        </p:nvSpPr>
        <p:spPr>
          <a:xfrm>
            <a:off y="1652588" x="192088"/>
            <a:ext cy="4921200" cx="9518699"/>
          </a:xfrm>
          <a:prstGeom prst="rect">
            <a:avLst/>
          </a:prstGeom>
          <a:noFill/>
          <a:ln>
            <a:noFill/>
          </a:ln>
        </p:spPr>
        <p:txBody>
          <a:bodyPr bIns="47875" tIns="47875" lIns="95775" anchor="t" anchorCtr="0" rIns="95775">
            <a:spAutoFit/>
          </a:bodyPr>
          <a:lstStyle/>
          <a:p>
            <a:pPr indent="-358775" marL="358775" rtl="0" lvl="0">
              <a:buClr>
                <a:srgbClr val="1E63A9"/>
              </a:buClr>
              <a:buSzPct val="76388"/>
              <a:buFont typeface="Arial"/>
              <a:buChar char="•"/>
            </a:pPr>
            <a:r>
              <a:rPr lang="en_US"/>
              <a:t>Demonstrates TAU instrumentation of a threaded C application (using pthreads)</a:t>
            </a:r>
          </a:p>
          <a:p>
            <a:pPr indent="-358775" marL="358775" rtl="0" lvl="0">
              <a:buClr>
                <a:srgbClr val="1E63A9"/>
              </a:buClr>
              <a:buSzPct val="76388"/>
              <a:buFont typeface="Arial"/>
              <a:buChar char="•"/>
            </a:pPr>
            <a:r>
              <a:rPr lang="en_US"/>
              <a:t>Covers basic use of bundled profile and trace analysis tools</a:t>
            </a:r>
          </a:p>
          <a:p>
            <a:pPr indent="-358775" marL="358775" rtl="0" lvl="0">
              <a:buClr>
                <a:srgbClr val="1E63A9"/>
              </a:buClr>
              <a:buSzPct val="76388"/>
              <a:buFont typeface="Arial"/>
              <a:buChar char="•"/>
            </a:pPr>
            <a:r>
              <a:rPr lang="en_US"/>
              <a:t>The code is part of standard examples from TAU package which can be found in $TAUROOT/examples/cthreads</a:t>
            </a:r>
          </a:p>
        </p:txBody>
      </p:sp>
      <p:sp>
        <p:nvSpPr>
          <p:cNvPr name="Shape 166" id="166"/>
          <p:cNvSpPr txBox="1"/>
          <p:nvPr>
            <p:ph type="ftr" idx="11"/>
          </p:nvPr>
        </p:nvSpPr>
        <p:spPr>
          <a:xfrm>
            <a:off y="6586538" x="0"/>
            <a:ext cy="293700" cx="990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47875" tIns="47875" lIns="95775" anchor="t" anchorCtr="0" rIns="95775">
            <a:spAutoFit/>
          </a:bodyPr>
          <a:lstStyle/>
          <a:p>
            <a:pPr rtl="0" lvl="0">
              <a:lnSpc>
                <a:spcPct val="115000"/>
              </a:lnSpc>
              <a:buClr>
                <a:srgbClr val="000000"/>
              </a:buClr>
              <a:buSzPct val="84615"/>
              <a:buFont typeface="Arial"/>
              <a:buNone/>
            </a:pPr>
            <a:r>
              <a:rPr lang="en_US">
                <a:solidFill>
                  <a:srgbClr val="FFFFFF"/>
                </a:solidFill>
              </a:rPr>
              <a:t>Tuning and Optimization of HPC Applications – IPB, Belgrade, Serbia 01-June-2012	</a:t>
            </a:r>
          </a:p>
          <a:p>
            <a:r>
              <a:t/>
            </a:r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70" id="17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71" id="171"/>
          <p:cNvSpPr txBox="1"/>
          <p:nvPr>
            <p:ph type="title"/>
          </p:nvPr>
        </p:nvSpPr>
        <p:spPr>
          <a:xfrm>
            <a:off y="-4763" x="-4763"/>
            <a:ext cy="1125600" cx="81344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47875" tIns="47875" lIns="95775" anchor="ctr" anchorCtr="0" rIns="95775">
            <a:spAutoFit/>
          </a:bodyPr>
          <a:lstStyle/>
          <a:p>
            <a:pPr lvl="0">
              <a:buClr>
                <a:srgbClr val="000000"/>
              </a:buClr>
              <a:buSzPct val="28947"/>
              <a:buFont typeface="Arial"/>
              <a:buNone/>
            </a:pPr>
            <a:r>
              <a:rPr lang="en_US"/>
              <a:t>References</a:t>
            </a:r>
          </a:p>
        </p:txBody>
      </p:sp>
      <p:sp>
        <p:nvSpPr>
          <p:cNvPr name="Shape 172" id="172"/>
          <p:cNvSpPr txBox="1"/>
          <p:nvPr>
            <p:ph type="body" idx="1"/>
          </p:nvPr>
        </p:nvSpPr>
        <p:spPr>
          <a:xfrm>
            <a:off y="1652588" x="192088"/>
            <a:ext cy="4921200" cx="9518699"/>
          </a:xfrm>
          <a:prstGeom prst="rect">
            <a:avLst/>
          </a:prstGeom>
          <a:noFill/>
          <a:ln>
            <a:noFill/>
          </a:ln>
        </p:spPr>
        <p:txBody>
          <a:bodyPr bIns="47875" tIns="47875" lIns="95775" anchor="t" anchorCtr="0" rIns="95775">
            <a:spAutoFit/>
          </a:bodyPr>
          <a:lstStyle/>
          <a:p>
            <a:pPr indent="-358775" marL="358775" rtl="0" lvl="0">
              <a:buClr>
                <a:srgbClr val="1E63A9"/>
              </a:buClr>
              <a:buSzPct val="76388"/>
              <a:buFont typeface="Arial"/>
              <a:buChar char="•"/>
            </a:pPr>
            <a:r>
              <a:rPr lang="en_US"/>
              <a:t>TAU site: </a:t>
            </a:r>
            <a:r>
              <a:rPr lang="en_US" sz="1800" u="sng">
                <a:solidFill>
                  <a:schemeClr val="hlink"/>
                </a:solidFill>
                <a:hlinkClick r:id="rId3"/>
              </a:rPr>
              <a:t>http://www.cs.uoregon.edu/Research/tau/home.php</a:t>
            </a:r>
          </a:p>
          <a:p>
            <a:pPr indent="-358775" marL="358775" rtl="0" lvl="0">
              <a:buClr>
                <a:srgbClr val="1E63A9"/>
              </a:buClr>
              <a:buSzPct val="76388"/>
              <a:buFont typeface="Arial"/>
              <a:buChar char="•"/>
            </a:pPr>
            <a:r>
              <a:rPr lang="en_US"/>
              <a:t>TAU documentation: </a:t>
            </a:r>
            <a:r>
              <a:rPr lang="en_US" sz="1800" u="sng">
                <a:solidFill>
                  <a:schemeClr val="hlink"/>
                </a:solidFill>
                <a:hlinkClick r:id="rId4"/>
              </a:rPr>
              <a:t>http://www.cs.uoregon.edu/Research/tau/docs.php</a:t>
            </a:r>
          </a:p>
          <a:p>
            <a:pPr indent="-358775" marL="358775" rtl="0" lvl="0">
              <a:buClr>
                <a:srgbClr val="1E63A9"/>
              </a:buClr>
              <a:buSzPct val="76388"/>
              <a:buFont typeface="Arial"/>
              <a:buChar char="•"/>
            </a:pPr>
            <a:r>
              <a:rPr lang="en_US"/>
              <a:t>VI-HPS: </a:t>
            </a:r>
            <a:r>
              <a:rPr lang="en_US" sz="1800" u="sng">
                <a:solidFill>
                  <a:schemeClr val="hlink"/>
                </a:solidFill>
                <a:hlinkClick r:id="rId5"/>
              </a:rPr>
              <a:t>http://www.vi-hps.org/training/material</a:t>
            </a:r>
          </a:p>
          <a:p>
            <a:r>
              <a:t/>
            </a:r>
          </a:p>
        </p:txBody>
      </p:sp>
      <p:sp>
        <p:nvSpPr>
          <p:cNvPr name="Shape 173" id="173"/>
          <p:cNvSpPr txBox="1"/>
          <p:nvPr>
            <p:ph type="ftr" idx="11"/>
          </p:nvPr>
        </p:nvSpPr>
        <p:spPr>
          <a:xfrm>
            <a:off y="6586538" x="0"/>
            <a:ext cy="293700" cx="990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bIns="47875" tIns="47875" lIns="95775" anchor="t" anchorCtr="0" rIns="95775">
            <a:spAutoFit/>
          </a:bodyPr>
          <a:lstStyle/>
          <a:p>
            <a:pPr rtl="0" lvl="0">
              <a:lnSpc>
                <a:spcPct val="115000"/>
              </a:lnSpc>
              <a:buClr>
                <a:srgbClr val="000000"/>
              </a:buClr>
              <a:buSzPct val="84615"/>
              <a:buFont typeface="Arial"/>
              <a:buNone/>
            </a:pPr>
            <a:r>
              <a:rPr lang="en_US">
                <a:solidFill>
                  <a:srgbClr val="FFFFFF"/>
                </a:solidFill>
              </a:rPr>
              <a:t>Tuning and Optimization of HPC Applications – IPB, Belgrade, Serbia 01-June-2012	</a:t>
            </a:r>
          </a:p>
          <a:p>
            <a:r>
              <a:t/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1" ang="16200000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scaled="0" ang="1620000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dist="20000" blurRad="4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  <a:scene3d>
            <a:camera prst="orthographicFront">
              <a:rot rev="0" lat="0" lon="0"/>
            </a:camera>
            <a:lightRig rig="threePt" dir="t">
              <a:rot rev="1200000" lat="0" lon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t="-80000" r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t="50000" r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1" ang="16200000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scaled="0" ang="1620000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dist="20000" blurRad="4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  <a:scene3d>
            <a:camera prst="orthographicFront">
              <a:rot rev="0" lat="0" lon="0"/>
            </a:camera>
            <a:lightRig rig="threePt" dir="t">
              <a:rot rev="1200000" lat="0" lon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t="-80000" r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t="50000" r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HP-SE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54A94"/>
      </a:accent1>
      <a:accent2>
        <a:srgbClr val="103152"/>
      </a:accent2>
      <a:accent3>
        <a:srgbClr val="FFFFFF"/>
      </a:accent3>
      <a:accent4>
        <a:srgbClr val="00B050"/>
      </a:accent4>
      <a:accent5>
        <a:srgbClr val="42ADC5"/>
      </a:accent5>
      <a:accent6>
        <a:srgbClr val="FF0000"/>
      </a:accent6>
      <a:hlink>
        <a:srgbClr val="0070C0"/>
      </a:hlink>
      <a:folHlink>
        <a:srgbClr val="5297D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1" ang="16200000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scaled="0" ang="1620000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dist="20000" blurRad="4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  <a:scene3d>
            <a:camera prst="orthographicFront">
              <a:rot rev="0" lat="0" lon="0"/>
            </a:camera>
            <a:lightRig rig="threePt" dir="t">
              <a:rot rev="1200000" lat="0" lon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t="-80000" r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t="50000" r="50000"/>
          </a:path>
        </a:gradFill>
      </a:bgFillStyleLst>
    </a:fmtScheme>
  </a:themeElements>
</a:theme>
</file>