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4"/>
  </p:notesMasterIdLst>
  <p:handoutMasterIdLst>
    <p:handoutMasterId r:id="rId5"/>
  </p:handoutMasterIdLst>
  <p:sldIdLst>
    <p:sldId id="262" r:id="rId2"/>
    <p:sldId id="263" r:id="rId3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80" d="100"/>
          <a:sy n="80" d="100"/>
        </p:scale>
        <p:origin x="-606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C08B126-B99E-473D-8B71-26788ADBE06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C70A32E2-CFF3-4704-9F46-840AD9F0ED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54C23504-73BC-4DF7-9EB6-D71105DB161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A0A33092-7369-4AA8-AA28-86B1F346C92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1A50BAF5-728C-4EB1-A503-500CC71BB8B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9C21F7FE-50DD-40F9-B71C-CB24AFC17B6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6E4260B6-92A2-4E96-8103-BAF8B219C83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AE1AE60A-3FBA-4553-B2E6-D0F8C046F18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C49D30B1-3CE7-4C70-81CE-04A0D46BFFD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B2E59E24-4F2D-4444-9E63-905E15F8634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382DFF02-DEE2-4CAA-A24C-9BA0247E594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837985F5-AE05-43B1-BF47-6B8F0EFFFCA1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F56BE3B8-3D45-490A-A482-8663EDF7E34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CFD – Primjer upotrebe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Mihajlo Savic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Elektrotehnicki fakultet Banja Luka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CFD – Primjer upotrebe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Komercijalni i open source paketi</a:t>
            </a:r>
          </a:p>
          <a:p>
            <a:pPr lvl="1"/>
            <a:r>
              <a:rPr lang="en-US" sz="2400" smtClean="0"/>
              <a:t>OpenFOAM</a:t>
            </a:r>
          </a:p>
          <a:p>
            <a:pPr lvl="1"/>
            <a:r>
              <a:rPr lang="en-US" sz="2400" smtClean="0"/>
              <a:t>ParaView</a:t>
            </a:r>
          </a:p>
          <a:p>
            <a:r>
              <a:rPr lang="en-US" sz="2800" smtClean="0"/>
              <a:t>OpenFOAM 1.7.1</a:t>
            </a:r>
          </a:p>
          <a:p>
            <a:pPr lvl="1"/>
            <a:r>
              <a:rPr lang="en-US" sz="2400" smtClean="0"/>
              <a:t>Instalacija – CentFOAM – projektovan za CentOS (kompatibilan sa Scientific Linux)</a:t>
            </a:r>
          </a:p>
          <a:p>
            <a:pPr lvl="1"/>
            <a:r>
              <a:rPr lang="en-US" sz="2400" smtClean="0"/>
              <a:t>Osnovni primjeri</a:t>
            </a:r>
          </a:p>
          <a:p>
            <a:pPr lvl="1"/>
            <a:r>
              <a:rPr lang="en-US" sz="2400" smtClean="0"/>
              <a:t>Konverzija fajlova</a:t>
            </a:r>
          </a:p>
          <a:p>
            <a:pPr marL="1143000" lvl="2" indent="-228600"/>
            <a:r>
              <a:rPr lang="en-US" sz="2000" smtClean="0"/>
              <a:t>Gambit, FLUENT, STAR-CD</a:t>
            </a:r>
          </a:p>
          <a:p>
            <a:r>
              <a:rPr lang="en-US" sz="2800" smtClean="0"/>
              <a:t>ParaView</a:t>
            </a:r>
          </a:p>
          <a:p>
            <a:pPr lvl="1"/>
            <a:r>
              <a:rPr lang="en-US" sz="2400" smtClean="0"/>
              <a:t>Pregled mesh fajlova i rezultata simulacije</a:t>
            </a: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Training – Banja Luka – Novembar 2010.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214</TotalTime>
  <Words>66</Words>
  <Application>Microsoft Office PowerPoint</Application>
  <PresentationFormat>A4 Paper (210x297 mm)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2</vt:i4>
      </vt:variant>
    </vt:vector>
  </HeadingPairs>
  <TitlesOfParts>
    <vt:vector size="15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CFD – Primjer upotrebe</vt:lpstr>
      <vt:lpstr>CFD – Primjer upotrebe</vt:lpstr>
    </vt:vector>
  </TitlesOfParts>
  <Company>ETFBL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CFD Hands On</dc:title>
  <dc:creator>Mihajlo Savic</dc:creator>
  <cp:lastModifiedBy>ms</cp:lastModifiedBy>
  <cp:revision>42</cp:revision>
  <dcterms:created xsi:type="dcterms:W3CDTF">2004-04-29T08:03:52Z</dcterms:created>
  <dcterms:modified xsi:type="dcterms:W3CDTF">2010-11-28T21:17:29Z</dcterms:modified>
</cp:coreProperties>
</file>