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92" r:id="rId5"/>
    <p:sldId id="293" r:id="rId6"/>
    <p:sldId id="296" r:id="rId7"/>
    <p:sldId id="29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991"/>
    <a:srgbClr val="5788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111" d="100"/>
          <a:sy n="111" d="100"/>
        </p:scale>
        <p:origin x="534" y="96"/>
      </p:cViewPr>
      <p:guideLst/>
    </p:cSldViewPr>
  </p:slideViewPr>
  <p:notesTextViewPr>
    <p:cViewPr>
      <p:scale>
        <a:sx n="1" d="1"/>
        <a:sy n="1" d="1"/>
      </p:scale>
      <p:origin x="0" y="0"/>
    </p:cViewPr>
  </p:notesTextViewPr>
  <p:notesViewPr>
    <p:cSldViewPr snapToGrid="0" showGuides="1">
      <p:cViewPr varScale="1">
        <p:scale>
          <a:sx n="64" d="100"/>
          <a:sy n="64" d="100"/>
        </p:scale>
        <p:origin x="3115"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A0166B-543F-4592-9FC7-E4F5C18A8448}" type="datetimeFigureOut">
              <a:rPr lang="en-US" smtClean="0"/>
              <a:t>10/29/2025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0430BA-94A8-437B-A2BD-91079AAB671E}" type="slidenum">
              <a:rPr lang="en-US" smtClean="0"/>
              <a:t>‹#›</a:t>
            </a:fld>
            <a:endParaRPr lang="en-US"/>
          </a:p>
        </p:txBody>
      </p:sp>
    </p:spTree>
    <p:extLst>
      <p:ext uri="{BB962C8B-B14F-4D97-AF65-F5344CB8AC3E}">
        <p14:creationId xmlns:p14="http://schemas.microsoft.com/office/powerpoint/2010/main" val="245413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Насловна страна">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712097" y="3982304"/>
            <a:ext cx="6767806" cy="456727"/>
          </a:xfrm>
        </p:spPr>
        <p:txBody>
          <a:bodyPr anchor="ctr">
            <a:noAutofit/>
          </a:bodyPr>
          <a:lstStyle>
            <a:lvl1pPr marL="0" indent="0" algn="ctr">
              <a:buNone/>
              <a:defRPr sz="2800" b="0" cap="all">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a:t>
            </a:r>
            <a:r>
              <a:rPr lang="sr-Cyrl-RS" dirty="0"/>
              <a:t>Име и презиме</a:t>
            </a:r>
            <a:r>
              <a:rPr lang="en-US" dirty="0"/>
              <a:t>&gt;</a:t>
            </a:r>
          </a:p>
        </p:txBody>
      </p:sp>
      <p:sp>
        <p:nvSpPr>
          <p:cNvPr id="12" name="Subtitle 2">
            <a:extLst>
              <a:ext uri="{FF2B5EF4-FFF2-40B4-BE49-F238E27FC236}">
                <a16:creationId xmlns:a16="http://schemas.microsoft.com/office/drawing/2014/main" id="{30D3A417-A2B0-4B9C-8230-0EDA0A3F72D1}"/>
              </a:ext>
            </a:extLst>
          </p:cNvPr>
          <p:cNvSpPr txBox="1">
            <a:spLocks/>
          </p:cNvSpPr>
          <p:nvPr userDrawn="1"/>
        </p:nvSpPr>
        <p:spPr>
          <a:xfrm>
            <a:off x="0" y="3391436"/>
            <a:ext cx="12191999" cy="609372"/>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rgbClr val="145991"/>
                </a:solidFill>
                <a:latin typeface="Verdana" panose="020B0604030504040204" pitchFamily="34" charset="0"/>
                <a:ea typeface="Verdana" panose="020B0604030504040204" pitchFamily="34" charset="0"/>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Verdana" panose="020B0604030504040204" pitchFamily="34" charset="0"/>
                <a:ea typeface="Verdana" panose="020B0604030504040204" pitchFamily="34" charset="0"/>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Verdana" panose="020B0604030504040204" pitchFamily="34" charset="0"/>
                <a:ea typeface="Verdana" panose="020B0604030504040204" pitchFamily="34" charset="0"/>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ctr"/>
            <a:r>
              <a:rPr lang="sr-Cyrl-RS" sz="2000" b="0" spc="0" baseline="0" dirty="0">
                <a:solidFill>
                  <a:schemeClr val="tx1">
                    <a:lumMod val="65000"/>
                    <a:lumOff val="35000"/>
                  </a:schemeClr>
                </a:solidFill>
              </a:rPr>
              <a:t>Кандидат</a:t>
            </a:r>
            <a:endParaRPr lang="en-US" sz="2000" b="0" spc="0" baseline="0" dirty="0">
              <a:solidFill>
                <a:schemeClr val="tx1">
                  <a:lumMod val="65000"/>
                  <a:lumOff val="35000"/>
                </a:schemeClr>
              </a:solidFill>
            </a:endParaRPr>
          </a:p>
        </p:txBody>
      </p:sp>
      <p:sp>
        <p:nvSpPr>
          <p:cNvPr id="13" name="Subtitle 2">
            <a:extLst>
              <a:ext uri="{FF2B5EF4-FFF2-40B4-BE49-F238E27FC236}">
                <a16:creationId xmlns:a16="http://schemas.microsoft.com/office/drawing/2014/main" id="{B781F0A4-3C19-46DD-9CAA-6D17458544E5}"/>
              </a:ext>
            </a:extLst>
          </p:cNvPr>
          <p:cNvSpPr txBox="1">
            <a:spLocks/>
          </p:cNvSpPr>
          <p:nvPr userDrawn="1"/>
        </p:nvSpPr>
        <p:spPr>
          <a:xfrm>
            <a:off x="495903" y="4674257"/>
            <a:ext cx="2725410" cy="377484"/>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rgbClr val="145991"/>
                </a:solidFill>
                <a:latin typeface="Verdana" panose="020B0604030504040204" pitchFamily="34" charset="0"/>
                <a:ea typeface="Verdana" panose="020B0604030504040204" pitchFamily="34" charset="0"/>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Verdana" panose="020B0604030504040204" pitchFamily="34" charset="0"/>
                <a:ea typeface="Verdana" panose="020B0604030504040204" pitchFamily="34" charset="0"/>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Verdana" panose="020B0604030504040204" pitchFamily="34" charset="0"/>
                <a:ea typeface="Verdana" panose="020B0604030504040204" pitchFamily="34" charset="0"/>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l"/>
            <a:r>
              <a:rPr lang="sr-Cyrl-RS" sz="1600" b="0" i="0" dirty="0">
                <a:solidFill>
                  <a:schemeClr val="tx1">
                    <a:lumMod val="65000"/>
                    <a:lumOff val="35000"/>
                  </a:schemeClr>
                </a:solidFill>
              </a:rPr>
              <a:t>Комисија</a:t>
            </a:r>
            <a:endParaRPr lang="en-US" sz="1600" b="0" i="0" dirty="0">
              <a:solidFill>
                <a:schemeClr val="tx1">
                  <a:lumMod val="65000"/>
                  <a:lumOff val="35000"/>
                </a:schemeClr>
              </a:solidFill>
            </a:endParaRPr>
          </a:p>
        </p:txBody>
      </p:sp>
      <p:sp>
        <p:nvSpPr>
          <p:cNvPr id="5" name="Text Placeholder 4">
            <a:extLst>
              <a:ext uri="{FF2B5EF4-FFF2-40B4-BE49-F238E27FC236}">
                <a16:creationId xmlns:a16="http://schemas.microsoft.com/office/drawing/2014/main" id="{7BBB2ABA-68BD-431A-9E8B-A565EAD9F111}"/>
              </a:ext>
            </a:extLst>
          </p:cNvPr>
          <p:cNvSpPr>
            <a:spLocks noGrp="1"/>
          </p:cNvSpPr>
          <p:nvPr>
            <p:ph type="body" sz="quarter" idx="13" hasCustomPrompt="1"/>
          </p:nvPr>
        </p:nvSpPr>
        <p:spPr>
          <a:xfrm>
            <a:off x="1872732" y="4669478"/>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1</a:t>
            </a:r>
            <a:r>
              <a:rPr lang="en-US" dirty="0"/>
              <a:t>&gt;</a:t>
            </a:r>
          </a:p>
        </p:txBody>
      </p:sp>
      <p:sp>
        <p:nvSpPr>
          <p:cNvPr id="31" name="Title 1">
            <a:extLst>
              <a:ext uri="{FF2B5EF4-FFF2-40B4-BE49-F238E27FC236}">
                <a16:creationId xmlns:a16="http://schemas.microsoft.com/office/drawing/2014/main" id="{0C1E5C10-F362-4D29-BDB3-8761443257C8}"/>
              </a:ext>
            </a:extLst>
          </p:cNvPr>
          <p:cNvSpPr>
            <a:spLocks noGrp="1"/>
          </p:cNvSpPr>
          <p:nvPr>
            <p:ph type="ctrTitle" hasCustomPrompt="1"/>
          </p:nvPr>
        </p:nvSpPr>
        <p:spPr>
          <a:xfrm>
            <a:off x="1541830" y="2090699"/>
            <a:ext cx="9108340" cy="733960"/>
          </a:xfrm>
          <a:effectLst/>
        </p:spPr>
        <p:txBody>
          <a:bodyPr anchor="ctr">
            <a:normAutofit/>
          </a:bodyPr>
          <a:lstStyle>
            <a:lvl1pPr algn="ctr">
              <a:defRPr sz="3600" b="1">
                <a:solidFill>
                  <a:schemeClr val="tx1">
                    <a:lumMod val="65000"/>
                    <a:lumOff val="35000"/>
                  </a:schemeClr>
                </a:solidFill>
              </a:defRPr>
            </a:lvl1pPr>
          </a:lstStyle>
          <a:p>
            <a:r>
              <a:rPr lang="sr-Cyrl-RS" dirty="0"/>
              <a:t>(</a:t>
            </a:r>
            <a:r>
              <a:rPr lang="sr-Cyrl-RS" dirty="0" err="1"/>
              <a:t>ре</a:t>
            </a:r>
            <a:r>
              <a:rPr lang="sr-Cyrl-RS" dirty="0"/>
              <a:t>)избор у звање</a:t>
            </a:r>
            <a:endParaRPr lang="en-US" dirty="0"/>
          </a:p>
        </p:txBody>
      </p:sp>
      <p:sp>
        <p:nvSpPr>
          <p:cNvPr id="34" name="Text Placeholder 4">
            <a:extLst>
              <a:ext uri="{FF2B5EF4-FFF2-40B4-BE49-F238E27FC236}">
                <a16:creationId xmlns:a16="http://schemas.microsoft.com/office/drawing/2014/main" id="{7A54A6B6-D39C-4CB9-BA10-EC09060EF071}"/>
              </a:ext>
            </a:extLst>
          </p:cNvPr>
          <p:cNvSpPr>
            <a:spLocks noGrp="1"/>
          </p:cNvSpPr>
          <p:nvPr>
            <p:ph type="body" sz="quarter" idx="19" hasCustomPrompt="1"/>
          </p:nvPr>
        </p:nvSpPr>
        <p:spPr>
          <a:xfrm>
            <a:off x="1872731" y="5006355"/>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2</a:t>
            </a:r>
            <a:r>
              <a:rPr lang="en-US" dirty="0"/>
              <a:t>&gt;</a:t>
            </a:r>
          </a:p>
        </p:txBody>
      </p:sp>
      <p:sp>
        <p:nvSpPr>
          <p:cNvPr id="35" name="Text Placeholder 4">
            <a:extLst>
              <a:ext uri="{FF2B5EF4-FFF2-40B4-BE49-F238E27FC236}">
                <a16:creationId xmlns:a16="http://schemas.microsoft.com/office/drawing/2014/main" id="{B0CA8C9E-0788-4641-81C8-E3313093705C}"/>
              </a:ext>
            </a:extLst>
          </p:cNvPr>
          <p:cNvSpPr>
            <a:spLocks noGrp="1"/>
          </p:cNvSpPr>
          <p:nvPr>
            <p:ph type="body" sz="quarter" idx="20" hasCustomPrompt="1"/>
          </p:nvPr>
        </p:nvSpPr>
        <p:spPr>
          <a:xfrm>
            <a:off x="1872731" y="5343232"/>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3</a:t>
            </a:r>
            <a:r>
              <a:rPr lang="en-US" dirty="0"/>
              <a:t>&gt;</a:t>
            </a:r>
          </a:p>
        </p:txBody>
      </p:sp>
      <p:sp>
        <p:nvSpPr>
          <p:cNvPr id="36" name="Text Placeholder 4">
            <a:extLst>
              <a:ext uri="{FF2B5EF4-FFF2-40B4-BE49-F238E27FC236}">
                <a16:creationId xmlns:a16="http://schemas.microsoft.com/office/drawing/2014/main" id="{9D2117CE-4C95-45C7-82B5-845C58233787}"/>
              </a:ext>
            </a:extLst>
          </p:cNvPr>
          <p:cNvSpPr>
            <a:spLocks noGrp="1"/>
          </p:cNvSpPr>
          <p:nvPr>
            <p:ph type="body" sz="quarter" idx="21" hasCustomPrompt="1"/>
          </p:nvPr>
        </p:nvSpPr>
        <p:spPr>
          <a:xfrm>
            <a:off x="1872731" y="5680109"/>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4</a:t>
            </a:r>
            <a:r>
              <a:rPr lang="en-US" dirty="0"/>
              <a:t>&gt;</a:t>
            </a:r>
          </a:p>
        </p:txBody>
      </p:sp>
      <p:sp>
        <p:nvSpPr>
          <p:cNvPr id="37" name="Text Placeholder 4">
            <a:extLst>
              <a:ext uri="{FF2B5EF4-FFF2-40B4-BE49-F238E27FC236}">
                <a16:creationId xmlns:a16="http://schemas.microsoft.com/office/drawing/2014/main" id="{DB7B79B1-75DF-42F4-ADC4-204E01066CF8}"/>
              </a:ext>
            </a:extLst>
          </p:cNvPr>
          <p:cNvSpPr>
            <a:spLocks noGrp="1"/>
          </p:cNvSpPr>
          <p:nvPr>
            <p:ph type="body" sz="quarter" idx="22" hasCustomPrompt="1"/>
          </p:nvPr>
        </p:nvSpPr>
        <p:spPr>
          <a:xfrm>
            <a:off x="1872730" y="6016986"/>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5</a:t>
            </a:r>
            <a:r>
              <a:rPr lang="en-US" dirty="0"/>
              <a:t>&gt;</a:t>
            </a:r>
          </a:p>
        </p:txBody>
      </p:sp>
      <p:pic>
        <p:nvPicPr>
          <p:cNvPr id="29" name="Picture 2">
            <a:extLst>
              <a:ext uri="{FF2B5EF4-FFF2-40B4-BE49-F238E27FC236}">
                <a16:creationId xmlns:a16="http://schemas.microsoft.com/office/drawing/2014/main" id="{936B068D-3093-4176-A2CF-7C06173EC68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62784" y="231652"/>
            <a:ext cx="1687508" cy="146185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 Placeholder 7">
            <a:extLst>
              <a:ext uri="{FF2B5EF4-FFF2-40B4-BE49-F238E27FC236}">
                <a16:creationId xmlns:a16="http://schemas.microsoft.com/office/drawing/2014/main" id="{14486002-0C94-44F3-B2A7-51D61A9091C4}"/>
              </a:ext>
            </a:extLst>
          </p:cNvPr>
          <p:cNvSpPr>
            <a:spLocks noGrp="1"/>
          </p:cNvSpPr>
          <p:nvPr>
            <p:ph type="body" sz="quarter" idx="23" hasCustomPrompt="1"/>
          </p:nvPr>
        </p:nvSpPr>
        <p:spPr>
          <a:xfrm>
            <a:off x="1541463" y="2723428"/>
            <a:ext cx="9109075" cy="719866"/>
          </a:xfrm>
        </p:spPr>
        <p:txBody>
          <a:bodyPr>
            <a:normAutofit/>
          </a:bodyPr>
          <a:lstStyle>
            <a:lvl1pPr marL="0" indent="0" algn="ctr">
              <a:buNone/>
              <a:defRPr sz="3600" b="1" i="0" cap="all" baseline="0">
                <a:solidFill>
                  <a:schemeClr val="tx1">
                    <a:lumMod val="65000"/>
                    <a:lumOff val="35000"/>
                  </a:schemeClr>
                </a:solidFill>
              </a:defRPr>
            </a:lvl1pPr>
          </a:lstStyle>
          <a:p>
            <a:pPr lvl="0"/>
            <a:r>
              <a:rPr lang="en-US" dirty="0"/>
              <a:t>&lt;</a:t>
            </a:r>
            <a:r>
              <a:rPr lang="sr-Cyrl-RS" dirty="0"/>
              <a:t>ЗВАЊЕ</a:t>
            </a:r>
            <a:r>
              <a:rPr lang="en-US" dirty="0"/>
              <a:t>&gt;</a:t>
            </a:r>
          </a:p>
        </p:txBody>
      </p:sp>
    </p:spTree>
    <p:extLst>
      <p:ext uri="{BB962C8B-B14F-4D97-AF65-F5344CB8AC3E}">
        <p14:creationId xmlns:p14="http://schemas.microsoft.com/office/powerpoint/2010/main"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Биографски подаци">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3" y="1019175"/>
            <a:ext cx="1732800"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le 1">
            <a:extLst>
              <a:ext uri="{FF2B5EF4-FFF2-40B4-BE49-F238E27FC236}">
                <a16:creationId xmlns:a16="http://schemas.microsoft.com/office/drawing/2014/main" id="{9EDB4143-BC99-479C-B616-B4FF1F970941}"/>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Биографски подаци</a:t>
            </a:r>
            <a:endParaRPr lang="en-US" sz="2400" b="0" spc="0" baseline="0" dirty="0"/>
          </a:p>
        </p:txBody>
      </p:sp>
      <p:pic>
        <p:nvPicPr>
          <p:cNvPr id="14" name="Picture 2">
            <a:extLst>
              <a:ext uri="{FF2B5EF4-FFF2-40B4-BE49-F238E27FC236}">
                <a16:creationId xmlns:a16="http://schemas.microsoft.com/office/drawing/2014/main" id="{EC59ACD7-1E39-42A4-B40A-49198BF3626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6308" y="3932765"/>
            <a:ext cx="398857" cy="3455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5" name="Group 14">
            <a:extLst>
              <a:ext uri="{FF2B5EF4-FFF2-40B4-BE49-F238E27FC236}">
                <a16:creationId xmlns:a16="http://schemas.microsoft.com/office/drawing/2014/main" id="{445D82B3-DD54-4D88-BD6C-57C08A646399}"/>
              </a:ext>
            </a:extLst>
          </p:cNvPr>
          <p:cNvGrpSpPr/>
          <p:nvPr userDrawn="1"/>
        </p:nvGrpSpPr>
        <p:grpSpPr>
          <a:xfrm>
            <a:off x="617887" y="3732243"/>
            <a:ext cx="11008065" cy="2442657"/>
            <a:chOff x="403274" y="3732243"/>
            <a:chExt cx="11385449" cy="2442657"/>
          </a:xfrm>
        </p:grpSpPr>
        <p:sp>
          <p:nvSpPr>
            <p:cNvPr id="16" name="Freeform: Shape 15">
              <a:extLst>
                <a:ext uri="{FF2B5EF4-FFF2-40B4-BE49-F238E27FC236}">
                  <a16:creationId xmlns:a16="http://schemas.microsoft.com/office/drawing/2014/main" id="{0A4D9C3D-7299-4A2A-AAB1-A98C907A624E}"/>
                </a:ext>
              </a:extLst>
            </p:cNvPr>
            <p:cNvSpPr/>
            <p:nvPr/>
          </p:nvSpPr>
          <p:spPr>
            <a:xfrm>
              <a:off x="40327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0 w 2371968"/>
                <a:gd name="connsiteY5"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1968" h="572142">
                  <a:moveTo>
                    <a:pt x="0" y="0"/>
                  </a:moveTo>
                  <a:lnTo>
                    <a:pt x="2228933" y="0"/>
                  </a:lnTo>
                  <a:lnTo>
                    <a:pt x="2371968" y="286071"/>
                  </a:lnTo>
                  <a:lnTo>
                    <a:pt x="2228933" y="572142"/>
                  </a:lnTo>
                  <a:lnTo>
                    <a:pt x="0" y="572142"/>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88900" tIns="177800" rIns="160418"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17" name="Freeform: Shape 16">
              <a:extLst>
                <a:ext uri="{FF2B5EF4-FFF2-40B4-BE49-F238E27FC236}">
                  <a16:creationId xmlns:a16="http://schemas.microsoft.com/office/drawing/2014/main" id="{574EDEEA-A96A-46DB-8A17-FA8B7CAD58E4}"/>
                </a:ext>
              </a:extLst>
            </p:cNvPr>
            <p:cNvSpPr/>
            <p:nvPr/>
          </p:nvSpPr>
          <p:spPr>
            <a:xfrm>
              <a:off x="403274" y="4000186"/>
              <a:ext cx="2253367"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Основне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18" name="Freeform: Shape 17">
              <a:extLst>
                <a:ext uri="{FF2B5EF4-FFF2-40B4-BE49-F238E27FC236}">
                  <a16:creationId xmlns:a16="http://schemas.microsoft.com/office/drawing/2014/main" id="{BD4DB138-DDF5-45B6-8052-1BD1F89E7D2B}"/>
                </a:ext>
              </a:extLst>
            </p:cNvPr>
            <p:cNvSpPr/>
            <p:nvPr/>
          </p:nvSpPr>
          <p:spPr>
            <a:xfrm>
              <a:off x="265664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19" name="Freeform: Shape 18">
              <a:extLst>
                <a:ext uri="{FF2B5EF4-FFF2-40B4-BE49-F238E27FC236}">
                  <a16:creationId xmlns:a16="http://schemas.microsoft.com/office/drawing/2014/main" id="{8C2D274B-CAFA-4C98-B42A-EEB845F5946F}"/>
                </a:ext>
              </a:extLst>
            </p:cNvPr>
            <p:cNvSpPr/>
            <p:nvPr/>
          </p:nvSpPr>
          <p:spPr>
            <a:xfrm>
              <a:off x="2656641" y="4000186"/>
              <a:ext cx="2253366"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Мастер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0" name="Freeform: Shape 19">
              <a:extLst>
                <a:ext uri="{FF2B5EF4-FFF2-40B4-BE49-F238E27FC236}">
                  <a16:creationId xmlns:a16="http://schemas.microsoft.com/office/drawing/2014/main" id="{E5EACB50-8955-48E4-9056-D73ED79F18FC}"/>
                </a:ext>
              </a:extLst>
            </p:cNvPr>
            <p:cNvSpPr/>
            <p:nvPr/>
          </p:nvSpPr>
          <p:spPr>
            <a:xfrm>
              <a:off x="491001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1" name="Freeform: Shape 20">
              <a:extLst>
                <a:ext uri="{FF2B5EF4-FFF2-40B4-BE49-F238E27FC236}">
                  <a16:creationId xmlns:a16="http://schemas.microsoft.com/office/drawing/2014/main" id="{4F955079-5934-4853-ACB1-BE6230903756}"/>
                </a:ext>
              </a:extLst>
            </p:cNvPr>
            <p:cNvSpPr/>
            <p:nvPr/>
          </p:nvSpPr>
          <p:spPr>
            <a:xfrm>
              <a:off x="4932824" y="4000186"/>
              <a:ext cx="2230541"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Докторске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2" name="Freeform: Shape 21">
              <a:extLst>
                <a:ext uri="{FF2B5EF4-FFF2-40B4-BE49-F238E27FC236}">
                  <a16:creationId xmlns:a16="http://schemas.microsoft.com/office/drawing/2014/main" id="{4A1AE031-ED5F-45D5-9D35-C7090F9DA400}"/>
                </a:ext>
              </a:extLst>
            </p:cNvPr>
            <p:cNvSpPr/>
            <p:nvPr/>
          </p:nvSpPr>
          <p:spPr>
            <a:xfrm>
              <a:off x="716338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3" name="Freeform: Shape 22">
              <a:extLst>
                <a:ext uri="{FF2B5EF4-FFF2-40B4-BE49-F238E27FC236}">
                  <a16:creationId xmlns:a16="http://schemas.microsoft.com/office/drawing/2014/main" id="{4D0A33F6-73BB-4DEC-A625-0FE17443BF61}"/>
                </a:ext>
              </a:extLst>
            </p:cNvPr>
            <p:cNvSpPr/>
            <p:nvPr/>
          </p:nvSpPr>
          <p:spPr>
            <a:xfrm>
              <a:off x="7198207" y="4000186"/>
              <a:ext cx="2236822"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   Запослен у </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4" name="Freeform: Shape 23">
              <a:extLst>
                <a:ext uri="{FF2B5EF4-FFF2-40B4-BE49-F238E27FC236}">
                  <a16:creationId xmlns:a16="http://schemas.microsoft.com/office/drawing/2014/main" id="{9FA89165-C1F0-44B9-A25C-513104A1E9B5}"/>
                </a:ext>
              </a:extLst>
            </p:cNvPr>
            <p:cNvSpPr/>
            <p:nvPr/>
          </p:nvSpPr>
          <p:spPr>
            <a:xfrm>
              <a:off x="941675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5" name="Freeform: Shape 24">
              <a:extLst>
                <a:ext uri="{FF2B5EF4-FFF2-40B4-BE49-F238E27FC236}">
                  <a16:creationId xmlns:a16="http://schemas.microsoft.com/office/drawing/2014/main" id="{629879E2-62EA-483C-8535-88D1848EB427}"/>
                </a:ext>
              </a:extLst>
            </p:cNvPr>
            <p:cNvSpPr/>
            <p:nvPr/>
          </p:nvSpPr>
          <p:spPr>
            <a:xfrm>
              <a:off x="9416735" y="4000186"/>
              <a:ext cx="2371968"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Последњи избор у звање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cxnSp>
          <p:nvCxnSpPr>
            <p:cNvPr id="26" name="Straight Connector 25">
              <a:extLst>
                <a:ext uri="{FF2B5EF4-FFF2-40B4-BE49-F238E27FC236}">
                  <a16:creationId xmlns:a16="http://schemas.microsoft.com/office/drawing/2014/main" id="{EC8BE968-32A8-4A69-ABB4-ABCEE31549C3}"/>
                </a:ext>
              </a:extLst>
            </p:cNvPr>
            <p:cNvCxnSpPr>
              <a:cxnSpLocks/>
            </p:cNvCxnSpPr>
            <p:nvPr/>
          </p:nvCxnSpPr>
          <p:spPr>
            <a:xfrm>
              <a:off x="40327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3748CDE-B040-4C17-B9E7-43D1EA5CB673}"/>
                </a:ext>
              </a:extLst>
            </p:cNvPr>
            <p:cNvCxnSpPr>
              <a:cxnSpLocks/>
            </p:cNvCxnSpPr>
            <p:nvPr/>
          </p:nvCxnSpPr>
          <p:spPr>
            <a:xfrm>
              <a:off x="265664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9F2CFAD-0DA4-4F47-961C-A83817CF09F7}"/>
                </a:ext>
              </a:extLst>
            </p:cNvPr>
            <p:cNvCxnSpPr>
              <a:cxnSpLocks/>
            </p:cNvCxnSpPr>
            <p:nvPr/>
          </p:nvCxnSpPr>
          <p:spPr>
            <a:xfrm>
              <a:off x="491001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01BA719-8039-449D-8F54-1BDEB7E28147}"/>
                </a:ext>
              </a:extLst>
            </p:cNvPr>
            <p:cNvCxnSpPr>
              <a:cxnSpLocks/>
            </p:cNvCxnSpPr>
            <p:nvPr/>
          </p:nvCxnSpPr>
          <p:spPr>
            <a:xfrm>
              <a:off x="716338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41093C9-9BF7-4469-85C5-F069F8670DB9}"/>
                </a:ext>
              </a:extLst>
            </p:cNvPr>
            <p:cNvCxnSpPr>
              <a:cxnSpLocks/>
            </p:cNvCxnSpPr>
            <p:nvPr/>
          </p:nvCxnSpPr>
          <p:spPr>
            <a:xfrm>
              <a:off x="941675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grpSp>
      <p:sp>
        <p:nvSpPr>
          <p:cNvPr id="5" name="Text Placeholder 4">
            <a:extLst>
              <a:ext uri="{FF2B5EF4-FFF2-40B4-BE49-F238E27FC236}">
                <a16:creationId xmlns:a16="http://schemas.microsoft.com/office/drawing/2014/main" id="{21EEECC2-492D-4864-B8ED-DE606FD2B2F4}"/>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7" name="Picture Placeholder 6">
            <a:extLst>
              <a:ext uri="{FF2B5EF4-FFF2-40B4-BE49-F238E27FC236}">
                <a16:creationId xmlns:a16="http://schemas.microsoft.com/office/drawing/2014/main" id="{48233F79-3E94-42A0-B8FC-93D73C818E4E}"/>
              </a:ext>
            </a:extLst>
          </p:cNvPr>
          <p:cNvSpPr>
            <a:spLocks noGrp="1"/>
          </p:cNvSpPr>
          <p:nvPr>
            <p:ph type="pic" sz="quarter" idx="14"/>
          </p:nvPr>
        </p:nvSpPr>
        <p:spPr>
          <a:xfrm>
            <a:off x="9685338" y="1797050"/>
            <a:ext cx="1716087" cy="1717675"/>
          </a:xfrm>
        </p:spPr>
        <p:txBody>
          <a:bodyPr/>
          <a:lstStyle>
            <a:lvl1pPr marL="0" indent="0" algn="ctr">
              <a:buFontTx/>
              <a:buNone/>
              <a:defRPr>
                <a:solidFill>
                  <a:srgbClr val="145991"/>
                </a:solidFill>
              </a:defRPr>
            </a:lvl1pPr>
          </a:lstStyle>
          <a:p>
            <a:endParaRPr lang="en-US" dirty="0"/>
          </a:p>
        </p:txBody>
      </p:sp>
      <p:sp>
        <p:nvSpPr>
          <p:cNvPr id="31" name="Text Placeholder 30">
            <a:extLst>
              <a:ext uri="{FF2B5EF4-FFF2-40B4-BE49-F238E27FC236}">
                <a16:creationId xmlns:a16="http://schemas.microsoft.com/office/drawing/2014/main" id="{16EC86CE-D28A-4D4B-B1DF-E58FB4163A36}"/>
              </a:ext>
            </a:extLst>
          </p:cNvPr>
          <p:cNvSpPr>
            <a:spLocks noGrp="1"/>
          </p:cNvSpPr>
          <p:nvPr>
            <p:ph type="body" sz="quarter" idx="15" hasCustomPrompt="1"/>
          </p:nvPr>
        </p:nvSpPr>
        <p:spPr>
          <a:xfrm>
            <a:off x="699797"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2" name="Text Placeholder 30">
            <a:extLst>
              <a:ext uri="{FF2B5EF4-FFF2-40B4-BE49-F238E27FC236}">
                <a16:creationId xmlns:a16="http://schemas.microsoft.com/office/drawing/2014/main" id="{45497E0A-F3A1-4AA2-AB21-583D3E6ABDF6}"/>
              </a:ext>
            </a:extLst>
          </p:cNvPr>
          <p:cNvSpPr>
            <a:spLocks noGrp="1"/>
          </p:cNvSpPr>
          <p:nvPr>
            <p:ph type="body" sz="quarter" idx="16" hasCustomPrompt="1"/>
          </p:nvPr>
        </p:nvSpPr>
        <p:spPr>
          <a:xfrm>
            <a:off x="2871621"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3" name="Text Placeholder 30">
            <a:extLst>
              <a:ext uri="{FF2B5EF4-FFF2-40B4-BE49-F238E27FC236}">
                <a16:creationId xmlns:a16="http://schemas.microsoft.com/office/drawing/2014/main" id="{314AF5B9-30C6-4D53-ACAB-ED56A9F808AD}"/>
              </a:ext>
            </a:extLst>
          </p:cNvPr>
          <p:cNvSpPr>
            <a:spLocks noGrp="1"/>
          </p:cNvSpPr>
          <p:nvPr>
            <p:ph type="body" sz="quarter" idx="17" hasCustomPrompt="1"/>
          </p:nvPr>
        </p:nvSpPr>
        <p:spPr>
          <a:xfrm>
            <a:off x="5057030"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4" name="Text Placeholder 30">
            <a:extLst>
              <a:ext uri="{FF2B5EF4-FFF2-40B4-BE49-F238E27FC236}">
                <a16:creationId xmlns:a16="http://schemas.microsoft.com/office/drawing/2014/main" id="{64C50462-1722-4864-BED5-C99824A5E570}"/>
              </a:ext>
            </a:extLst>
          </p:cNvPr>
          <p:cNvSpPr>
            <a:spLocks noGrp="1"/>
          </p:cNvSpPr>
          <p:nvPr>
            <p:ph type="body" sz="quarter" idx="18" hasCustomPrompt="1"/>
          </p:nvPr>
        </p:nvSpPr>
        <p:spPr>
          <a:xfrm>
            <a:off x="7235689" y="44087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лабораторија</a:t>
            </a:r>
            <a:r>
              <a:rPr lang="en-US" dirty="0"/>
              <a:t>&gt;</a:t>
            </a:r>
          </a:p>
        </p:txBody>
      </p:sp>
      <p:sp>
        <p:nvSpPr>
          <p:cNvPr id="36" name="Text Placeholder 35">
            <a:extLst>
              <a:ext uri="{FF2B5EF4-FFF2-40B4-BE49-F238E27FC236}">
                <a16:creationId xmlns:a16="http://schemas.microsoft.com/office/drawing/2014/main" id="{6F100EC3-AA6C-497D-8A24-804602394597}"/>
              </a:ext>
            </a:extLst>
          </p:cNvPr>
          <p:cNvSpPr>
            <a:spLocks noGrp="1"/>
          </p:cNvSpPr>
          <p:nvPr>
            <p:ph type="body" sz="quarter" idx="19" hasCustomPrompt="1"/>
          </p:nvPr>
        </p:nvSpPr>
        <p:spPr>
          <a:xfrm>
            <a:off x="617538" y="560228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38" name="Text Placeholder 35">
            <a:extLst>
              <a:ext uri="{FF2B5EF4-FFF2-40B4-BE49-F238E27FC236}">
                <a16:creationId xmlns:a16="http://schemas.microsoft.com/office/drawing/2014/main" id="{633FD0D7-52F9-4458-9684-626FB9D9377B}"/>
              </a:ext>
            </a:extLst>
          </p:cNvPr>
          <p:cNvSpPr>
            <a:spLocks noGrp="1"/>
          </p:cNvSpPr>
          <p:nvPr>
            <p:ph type="body" sz="quarter" idx="20" hasCustomPrompt="1"/>
          </p:nvPr>
        </p:nvSpPr>
        <p:spPr>
          <a:xfrm>
            <a:off x="2792724" y="560040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39" name="Text Placeholder 35">
            <a:extLst>
              <a:ext uri="{FF2B5EF4-FFF2-40B4-BE49-F238E27FC236}">
                <a16:creationId xmlns:a16="http://schemas.microsoft.com/office/drawing/2014/main" id="{E5C87C97-5E95-49E9-99F4-B0ECA56AA945}"/>
              </a:ext>
            </a:extLst>
          </p:cNvPr>
          <p:cNvSpPr>
            <a:spLocks noGrp="1"/>
          </p:cNvSpPr>
          <p:nvPr>
            <p:ph type="body" sz="quarter" idx="21" hasCustomPrompt="1"/>
          </p:nvPr>
        </p:nvSpPr>
        <p:spPr>
          <a:xfrm>
            <a:off x="4967560" y="560040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40" name="Text Placeholder 35">
            <a:extLst>
              <a:ext uri="{FF2B5EF4-FFF2-40B4-BE49-F238E27FC236}">
                <a16:creationId xmlns:a16="http://schemas.microsoft.com/office/drawing/2014/main" id="{3B9949A4-3035-4555-B9DC-814CF9160A91}"/>
              </a:ext>
            </a:extLst>
          </p:cNvPr>
          <p:cNvSpPr>
            <a:spLocks noGrp="1"/>
          </p:cNvSpPr>
          <p:nvPr>
            <p:ph type="body" sz="quarter" idx="22" hasCustomPrompt="1"/>
          </p:nvPr>
        </p:nvSpPr>
        <p:spPr>
          <a:xfrm>
            <a:off x="7137945" y="5602288"/>
            <a:ext cx="2179637" cy="573087"/>
          </a:xfrm>
        </p:spPr>
        <p:txBody>
          <a:bodyPr>
            <a:normAutofit/>
          </a:bodyPr>
          <a:lstStyle>
            <a:lvl1pPr marL="0" indent="0" algn="ctr">
              <a:buFontTx/>
              <a:buNone/>
              <a:defRPr sz="1800">
                <a:solidFill>
                  <a:schemeClr val="bg1"/>
                </a:solidFill>
              </a:defRPr>
            </a:lvl1pPr>
          </a:lstStyle>
          <a:p>
            <a:pPr lvl="0"/>
            <a:r>
              <a:rPr lang="sr-Cyrl-RS" dirty="0"/>
              <a:t>20ХХ</a:t>
            </a:r>
            <a:endParaRPr lang="en-US" dirty="0"/>
          </a:p>
        </p:txBody>
      </p:sp>
      <p:sp>
        <p:nvSpPr>
          <p:cNvPr id="41" name="Text Placeholder 35">
            <a:extLst>
              <a:ext uri="{FF2B5EF4-FFF2-40B4-BE49-F238E27FC236}">
                <a16:creationId xmlns:a16="http://schemas.microsoft.com/office/drawing/2014/main" id="{EE41092A-6A8C-44D0-B0FC-7FA186476123}"/>
              </a:ext>
            </a:extLst>
          </p:cNvPr>
          <p:cNvSpPr>
            <a:spLocks noGrp="1"/>
          </p:cNvSpPr>
          <p:nvPr>
            <p:ph type="body" sz="quarter" idx="23" hasCustomPrompt="1"/>
          </p:nvPr>
        </p:nvSpPr>
        <p:spPr>
          <a:xfrm>
            <a:off x="9314975" y="5602288"/>
            <a:ext cx="2179637" cy="573087"/>
          </a:xfrm>
        </p:spPr>
        <p:txBody>
          <a:bodyPr>
            <a:normAutofit/>
          </a:bodyPr>
          <a:lstStyle>
            <a:lvl1pPr marL="0" indent="0" algn="ctr">
              <a:buFontTx/>
              <a:buNone/>
              <a:defRPr sz="1800">
                <a:solidFill>
                  <a:schemeClr val="bg1"/>
                </a:solidFill>
              </a:defRPr>
            </a:lvl1pPr>
          </a:lstStyle>
          <a:p>
            <a:pPr lvl="0"/>
            <a:r>
              <a:rPr lang="sr-Cyrl-RS" dirty="0"/>
              <a:t>20ХХ</a:t>
            </a:r>
            <a:endParaRPr lang="en-US" dirty="0"/>
          </a:p>
        </p:txBody>
      </p:sp>
      <p:sp>
        <p:nvSpPr>
          <p:cNvPr id="42" name="TextBox 41">
            <a:extLst>
              <a:ext uri="{FF2B5EF4-FFF2-40B4-BE49-F238E27FC236}">
                <a16:creationId xmlns:a16="http://schemas.microsoft.com/office/drawing/2014/main" id="{4D1C90B7-A24F-4DFB-8D74-8D2EBF0E9162}"/>
              </a:ext>
            </a:extLst>
          </p:cNvPr>
          <p:cNvSpPr txBox="1"/>
          <p:nvPr userDrawn="1"/>
        </p:nvSpPr>
        <p:spPr>
          <a:xfrm>
            <a:off x="551789" y="2734590"/>
            <a:ext cx="3143133" cy="369332"/>
          </a:xfrm>
          <a:prstGeom prst="rect">
            <a:avLst/>
          </a:prstGeom>
          <a:noFill/>
        </p:spPr>
        <p:txBody>
          <a:bodyPr wrap="square" rtlCol="0">
            <a:spAutoFit/>
          </a:bodyPr>
          <a:lstStyle/>
          <a:p>
            <a:r>
              <a:rPr lang="sr-Cyrl-RS" dirty="0">
                <a:solidFill>
                  <a:schemeClr val="tx1">
                    <a:lumMod val="65000"/>
                    <a:lumOff val="35000"/>
                  </a:schemeClr>
                </a:solidFill>
                <a:latin typeface="Verdana" panose="020B0604030504040204" pitchFamily="34" charset="0"/>
                <a:ea typeface="Verdana" panose="020B0604030504040204" pitchFamily="34" charset="0"/>
              </a:rPr>
              <a:t>Место и година рођења </a:t>
            </a:r>
            <a:endParaRPr lang="en-US"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44" name="Text Placeholder 43">
            <a:extLst>
              <a:ext uri="{FF2B5EF4-FFF2-40B4-BE49-F238E27FC236}">
                <a16:creationId xmlns:a16="http://schemas.microsoft.com/office/drawing/2014/main" id="{277E8C1F-BAAE-4387-AF75-65FE1CF31C42}"/>
              </a:ext>
            </a:extLst>
          </p:cNvPr>
          <p:cNvSpPr>
            <a:spLocks noGrp="1"/>
          </p:cNvSpPr>
          <p:nvPr>
            <p:ph type="body" sz="quarter" idx="24" hasCustomPrompt="1"/>
          </p:nvPr>
        </p:nvSpPr>
        <p:spPr>
          <a:xfrm>
            <a:off x="3695700" y="2735263"/>
            <a:ext cx="4801378" cy="366712"/>
          </a:xfrm>
        </p:spPr>
        <p:txBody>
          <a:bodyPr/>
          <a:lstStyle>
            <a:lvl1pPr marL="0" indent="0">
              <a:buFontTx/>
              <a:buNone/>
              <a:defRPr>
                <a:solidFill>
                  <a:srgbClr val="145991"/>
                </a:solidFill>
              </a:defRPr>
            </a:lvl1pPr>
          </a:lstStyle>
          <a:p>
            <a:pPr lvl="0"/>
            <a:r>
              <a:rPr lang="en-US" dirty="0"/>
              <a:t>&lt;</a:t>
            </a:r>
            <a:r>
              <a:rPr lang="sr-Cyrl-RS" dirty="0"/>
              <a:t>место</a:t>
            </a:r>
            <a:r>
              <a:rPr lang="en-US" dirty="0"/>
              <a:t>&gt;</a:t>
            </a:r>
            <a:r>
              <a:rPr lang="sr-Cyrl-RS" dirty="0"/>
              <a:t>, </a:t>
            </a:r>
            <a:r>
              <a:rPr lang="en-US" dirty="0"/>
              <a:t>&lt;</a:t>
            </a:r>
            <a:r>
              <a:rPr lang="sr-Cyrl-RS" dirty="0"/>
              <a:t>година</a:t>
            </a:r>
            <a:r>
              <a:rPr lang="en-US" dirty="0"/>
              <a:t>&gt;</a:t>
            </a:r>
          </a:p>
        </p:txBody>
      </p:sp>
    </p:spTree>
    <p:extLst>
      <p:ext uri="{BB962C8B-B14F-4D97-AF65-F5344CB8AC3E}">
        <p14:creationId xmlns:p14="http://schemas.microsoft.com/office/powerpoint/2010/main"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Најистакнутије научно достигнуће">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3" name="Content Placeholder 2"/>
          <p:cNvSpPr>
            <a:spLocks noGrp="1"/>
          </p:cNvSpPr>
          <p:nvPr>
            <p:ph idx="1" hasCustomPrompt="1"/>
          </p:nvPr>
        </p:nvSpPr>
        <p:spPr>
          <a:xfrm>
            <a:off x="581192" y="2340864"/>
            <a:ext cx="11029615" cy="3634486"/>
          </a:xfrm>
        </p:spPr>
        <p:txBody>
          <a:bodyPr anchor="t"/>
          <a:lstStyle>
            <a:lvl1pPr marL="306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ru-RU" dirty="0"/>
              <a:t>Изабрати и укратко описати једно достигнуће које је кандидат остварио у периоду након претходног избора у звање. Дати кратак опис и прокоментарисати његов значај у односу на област истраживања. Представити на максимално два слајда уз коришћење слика/дијаграма, уколико је то могуће.</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itle 1">
            <a:extLst>
              <a:ext uri="{FF2B5EF4-FFF2-40B4-BE49-F238E27FC236}">
                <a16:creationId xmlns:a16="http://schemas.microsoft.com/office/drawing/2014/main" id="{9EDB4143-BC99-479C-B616-B4FF1F970941}"/>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Најистакнутије научно достигнуће</a:t>
            </a:r>
            <a:endParaRPr lang="en-US" sz="2400" b="0" spc="0" baseline="0" dirty="0"/>
          </a:p>
        </p:txBody>
      </p:sp>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Tree>
    <p:extLst>
      <p:ext uri="{BB962C8B-B14F-4D97-AF65-F5344CB8AC3E}">
        <p14:creationId xmlns:p14="http://schemas.microsoft.com/office/powerpoint/2010/main" val="3765113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Квантитативни резултати">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9" name="Title 1">
            <a:extLst>
              <a:ext uri="{FF2B5EF4-FFF2-40B4-BE49-F238E27FC236}">
                <a16:creationId xmlns:a16="http://schemas.microsoft.com/office/drawing/2014/main" id="{DC15A62A-52D3-434B-9B51-58FCC31043E8}"/>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Квантитативни резултати кандидата</a:t>
            </a:r>
            <a:endParaRPr lang="en-US" sz="2400" b="0" spc="0" baseline="0" dirty="0"/>
          </a:p>
        </p:txBody>
      </p:sp>
    </p:spTree>
    <p:extLst>
      <p:ext uri="{BB962C8B-B14F-4D97-AF65-F5344CB8AC3E}">
        <p14:creationId xmlns:p14="http://schemas.microsoft.com/office/powerpoint/2010/main" val="3267916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Руковођења пројектима">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8" name="Title 1">
            <a:extLst>
              <a:ext uri="{FF2B5EF4-FFF2-40B4-BE49-F238E27FC236}">
                <a16:creationId xmlns:a16="http://schemas.microsoft.com/office/drawing/2014/main" id="{9EDB4143-BC99-479C-B616-B4FF1F970941}"/>
              </a:ext>
            </a:extLst>
          </p:cNvPr>
          <p:cNvSpPr txBox="1">
            <a:spLocks/>
          </p:cNvSpPr>
          <p:nvPr userDrawn="1"/>
        </p:nvSpPr>
        <p:spPr>
          <a:xfrm>
            <a:off x="581192" y="1542057"/>
            <a:ext cx="11029616" cy="461665"/>
          </a:xfrm>
          <a:prstGeom prst="rect">
            <a:avLst/>
          </a:prstGeom>
        </p:spPr>
        <p:txBody>
          <a:bodyPr vert="horz" lIns="91440" tIns="45720" rIns="91440" bIns="45720" rtlCol="0" anchor="b">
            <a:normAutofit fontScale="92500"/>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Руковођење пројектима, поТпројекти</a:t>
            </a:r>
            <a:r>
              <a:rPr lang="en-US" sz="2400" b="0" spc="0" baseline="0" dirty="0">
                <a:solidFill>
                  <a:schemeClr val="tx1">
                    <a:lumMod val="65000"/>
                    <a:lumOff val="35000"/>
                  </a:schemeClr>
                </a:solidFill>
                <a:latin typeface="Verdana" panose="020B0604030504040204" pitchFamily="34" charset="0"/>
                <a:ea typeface="Verdana" panose="020B0604030504040204" pitchFamily="34" charset="0"/>
              </a:rPr>
              <a:t>Ma</a:t>
            </a:r>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 и пројектни</a:t>
            </a:r>
            <a:r>
              <a:rPr lang="en-US" sz="2400" b="0" spc="0" baseline="0" dirty="0">
                <a:solidFill>
                  <a:schemeClr val="tx1">
                    <a:lumMod val="65000"/>
                    <a:lumOff val="35000"/>
                  </a:schemeClr>
                </a:solidFill>
                <a:latin typeface="Verdana" panose="020B0604030504040204" pitchFamily="34" charset="0"/>
                <a:ea typeface="Verdana" panose="020B0604030504040204" pitchFamily="34" charset="0"/>
              </a:rPr>
              <a:t>m</a:t>
            </a:r>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 задаци</a:t>
            </a:r>
            <a:r>
              <a:rPr lang="en-US" sz="2400" b="0" spc="0" baseline="0" dirty="0">
                <a:solidFill>
                  <a:schemeClr val="tx1">
                    <a:lumMod val="65000"/>
                    <a:lumOff val="35000"/>
                  </a:schemeClr>
                </a:solidFill>
                <a:latin typeface="Verdana" panose="020B0604030504040204" pitchFamily="34" charset="0"/>
                <a:ea typeface="Verdana" panose="020B0604030504040204" pitchFamily="34" charset="0"/>
              </a:rPr>
              <a:t>M</a:t>
            </a:r>
            <a:endParaRPr lang="en-US" sz="2400" b="0" spc="0" baseline="0" dirty="0"/>
          </a:p>
        </p:txBody>
      </p:sp>
      <p:sp>
        <p:nvSpPr>
          <p:cNvPr id="9" name="Content Placeholder 2"/>
          <p:cNvSpPr>
            <a:spLocks noGrp="1"/>
          </p:cNvSpPr>
          <p:nvPr>
            <p:ph idx="1" hasCustomPrompt="1"/>
          </p:nvPr>
        </p:nvSpPr>
        <p:spPr>
          <a:xfrm>
            <a:off x="581192" y="2302983"/>
            <a:ext cx="11029616" cy="996029"/>
          </a:xfrm>
        </p:spPr>
        <p:txBody>
          <a:bodyPr anchor="t">
            <a:noAutofit/>
          </a:bodyPr>
          <a:lstStyle>
            <a:lvl1pPr marL="171450" marR="0" indent="-17145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sz="1800"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a:t>Навести до два, по мишљењу Комисије, најистакнутија пројекта, потпројекта или пројектна задатка којима је кандидат руководио или руководи.</a:t>
            </a:r>
            <a:endParaRPr lang="en-US" dirty="0"/>
          </a:p>
        </p:txBody>
      </p:sp>
      <p:sp>
        <p:nvSpPr>
          <p:cNvPr id="13" name="Text Placeholder 4">
            <a:extLst>
              <a:ext uri="{FF2B5EF4-FFF2-40B4-BE49-F238E27FC236}">
                <a16:creationId xmlns:a16="http://schemas.microsoft.com/office/drawing/2014/main" id="{7BBB2ABA-68BD-431A-9E8B-A565EAD9F111}"/>
              </a:ext>
            </a:extLst>
          </p:cNvPr>
          <p:cNvSpPr>
            <a:spLocks noGrp="1"/>
          </p:cNvSpPr>
          <p:nvPr>
            <p:ph type="body" sz="quarter" idx="15" hasCustomPrompt="1"/>
          </p:nvPr>
        </p:nvSpPr>
        <p:spPr>
          <a:xfrm>
            <a:off x="132385" y="6423914"/>
            <a:ext cx="10517785" cy="377902"/>
          </a:xfrm>
        </p:spPr>
        <p:txBody>
          <a:bodyPr>
            <a:normAutofit/>
          </a:bodyPr>
          <a:lstStyle>
            <a:lvl1pPr marL="0" indent="0" algn="l">
              <a:buFont typeface="Century Gothic" panose="020B0502020202020204" pitchFamily="34" charset="0"/>
              <a:buNone/>
              <a:defRPr sz="1100" b="1" i="0" baseline="0">
                <a:solidFill>
                  <a:schemeClr val="tx1">
                    <a:lumMod val="65000"/>
                    <a:lumOff val="35000"/>
                  </a:schemeClr>
                </a:solidFill>
              </a:defRPr>
            </a:lvl1pPr>
          </a:lstStyle>
          <a:p>
            <a:pPr lvl="0"/>
            <a:r>
              <a:rPr lang="sr-Cyrl-RS" dirty="0"/>
              <a:t>НАПОМЕНА: СЛАЈД ЈЕ ПОТРЕБНО ПРИКАЗАТИ САМО КОД ИЗБОРА У ЗВАЊЕ ВИШИ НАУЧНИ САРАДНИК ИЛИ НАУЧНИ САВЕТНИК</a:t>
            </a:r>
            <a:endParaRPr lang="en-US" dirty="0"/>
          </a:p>
        </p:txBody>
      </p:sp>
    </p:spTree>
    <p:extLst>
      <p:ext uri="{BB962C8B-B14F-4D97-AF65-F5344CB8AC3E}">
        <p14:creationId xmlns:p14="http://schemas.microsoft.com/office/powerpoint/2010/main" val="3186059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руковођења пројектима и дисертацијама">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8" name="Title 1">
            <a:extLst>
              <a:ext uri="{FF2B5EF4-FFF2-40B4-BE49-F238E27FC236}">
                <a16:creationId xmlns:a16="http://schemas.microsoft.com/office/drawing/2014/main" id="{9EDB4143-BC99-479C-B616-B4FF1F970941}"/>
              </a:ext>
            </a:extLst>
          </p:cNvPr>
          <p:cNvSpPr txBox="1">
            <a:spLocks/>
          </p:cNvSpPr>
          <p:nvPr userDrawn="1"/>
        </p:nvSpPr>
        <p:spPr>
          <a:xfrm>
            <a:off x="581192" y="1561255"/>
            <a:ext cx="11029616" cy="526569"/>
          </a:xfrm>
          <a:prstGeom prst="rect">
            <a:avLst/>
          </a:prstGeom>
        </p:spPr>
        <p:txBody>
          <a:bodyPr vert="horz" lIns="91440" tIns="45720" rIns="91440" bIns="45720" rtlCol="0" anchor="b">
            <a:normAutofit fontScale="92500"/>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Руковођење пројектима, поТпројектиМа и пројектниМ задациМА</a:t>
            </a:r>
            <a:endParaRPr lang="en-US" sz="2400" b="0" spc="0" baseline="0" dirty="0"/>
          </a:p>
        </p:txBody>
      </p:sp>
      <p:sp>
        <p:nvSpPr>
          <p:cNvPr id="9" name="Content Placeholder 2"/>
          <p:cNvSpPr>
            <a:spLocks noGrp="1"/>
          </p:cNvSpPr>
          <p:nvPr>
            <p:ph idx="1" hasCustomPrompt="1"/>
          </p:nvPr>
        </p:nvSpPr>
        <p:spPr>
          <a:xfrm>
            <a:off x="581192" y="2132649"/>
            <a:ext cx="11029615" cy="1899332"/>
          </a:xfrm>
        </p:spPr>
        <p:txBody>
          <a:bodyPr anchor="t"/>
          <a:lstStyle>
            <a:lvl1pPr marL="306000" marR="0" indent="-30600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a:t>Навести до два, по мишљењу Комисије, најистакнутија пројекта, потпројекта или пројектна задатака којима је кандидат руководио или руководи.</a:t>
            </a:r>
            <a:endParaRPr lang="ru-RU" dirty="0"/>
          </a:p>
        </p:txBody>
      </p:sp>
      <p:sp>
        <p:nvSpPr>
          <p:cNvPr id="14" name="Title 1">
            <a:extLst>
              <a:ext uri="{FF2B5EF4-FFF2-40B4-BE49-F238E27FC236}">
                <a16:creationId xmlns:a16="http://schemas.microsoft.com/office/drawing/2014/main" id="{9EDB4143-BC99-479C-B616-B4FF1F970941}"/>
              </a:ext>
            </a:extLst>
          </p:cNvPr>
          <p:cNvSpPr txBox="1">
            <a:spLocks/>
          </p:cNvSpPr>
          <p:nvPr userDrawn="1"/>
        </p:nvSpPr>
        <p:spPr>
          <a:xfrm>
            <a:off x="581191" y="3993869"/>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Руковођење ДИсертацијама</a:t>
            </a:r>
            <a:endParaRPr lang="en-US" sz="2400" b="0" spc="0" baseline="0" dirty="0"/>
          </a:p>
        </p:txBody>
      </p:sp>
      <p:sp>
        <p:nvSpPr>
          <p:cNvPr id="13" name="Text Placeholder 4">
            <a:extLst>
              <a:ext uri="{FF2B5EF4-FFF2-40B4-BE49-F238E27FC236}">
                <a16:creationId xmlns:a16="http://schemas.microsoft.com/office/drawing/2014/main" id="{7BBB2ABA-68BD-431A-9E8B-A565EAD9F111}"/>
              </a:ext>
            </a:extLst>
          </p:cNvPr>
          <p:cNvSpPr>
            <a:spLocks noGrp="1"/>
          </p:cNvSpPr>
          <p:nvPr>
            <p:ph type="body" sz="quarter" idx="15" hasCustomPrompt="1"/>
          </p:nvPr>
        </p:nvSpPr>
        <p:spPr>
          <a:xfrm>
            <a:off x="132385" y="6423914"/>
            <a:ext cx="10517785" cy="377902"/>
          </a:xfrm>
        </p:spPr>
        <p:txBody>
          <a:bodyPr>
            <a:normAutofit/>
          </a:bodyPr>
          <a:lstStyle>
            <a:lvl1pPr marL="0" indent="0" algn="l">
              <a:buFont typeface="Century Gothic" panose="020B0502020202020204" pitchFamily="34" charset="0"/>
              <a:buNone/>
              <a:defRPr sz="1100" b="1" i="0" baseline="0">
                <a:solidFill>
                  <a:schemeClr val="tx1">
                    <a:lumMod val="65000"/>
                    <a:lumOff val="35000"/>
                  </a:schemeClr>
                </a:solidFill>
              </a:defRPr>
            </a:lvl1pPr>
          </a:lstStyle>
          <a:p>
            <a:pPr lvl="0"/>
            <a:r>
              <a:rPr lang="sr-Cyrl-RS" dirty="0"/>
              <a:t>НАПОМЕНА: СЛАЈД ЈЕ ПОТРЕБНО ПРИКАЗАТИ САМО КОД ИЗБОРА У ЗВАЊЕ ВИШИ НАУЧНИ САРАДНИК ИЛИ НАУЧНИ САВЕТНИК</a:t>
            </a:r>
            <a:endParaRPr lang="en-US" dirty="0"/>
          </a:p>
        </p:txBody>
      </p:sp>
      <p:sp>
        <p:nvSpPr>
          <p:cNvPr id="15" name="Content Placeholder 2"/>
          <p:cNvSpPr>
            <a:spLocks noGrp="1"/>
          </p:cNvSpPr>
          <p:nvPr>
            <p:ph idx="16" hasCustomPrompt="1"/>
          </p:nvPr>
        </p:nvSpPr>
        <p:spPr>
          <a:xfrm>
            <a:off x="581192" y="4524582"/>
            <a:ext cx="11029615" cy="1899332"/>
          </a:xfrm>
        </p:spPr>
        <p:txBody>
          <a:bodyPr anchor="t"/>
          <a:lstStyle>
            <a:lvl1pPr marL="306000" marR="0" indent="-30600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a:t>Навести до две, по избору Комисије, дисертације којима је кандидат руководио у форми: </a:t>
            </a:r>
            <a:r>
              <a:rPr lang="ru-RU" dirty="0"/>
              <a:t>&lt;Име и презиме&gt;, &lt;Наслов дисертације&gt;, &lt;Институција&gt;, &lt;Датум одбране&gt;</a:t>
            </a:r>
          </a:p>
          <a:p>
            <a:pPr lvl="0"/>
            <a:endParaRPr lang="ru-RU" dirty="0"/>
          </a:p>
        </p:txBody>
      </p:sp>
    </p:spTree>
    <p:extLst>
      <p:ext uri="{BB962C8B-B14F-4D97-AF65-F5344CB8AC3E}">
        <p14:creationId xmlns:p14="http://schemas.microsoft.com/office/powerpoint/2010/main" val="244488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Остало">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3" name="Content Placeholder 2"/>
          <p:cNvSpPr>
            <a:spLocks noGrp="1"/>
          </p:cNvSpPr>
          <p:nvPr>
            <p:ph idx="1" hasCustomPrompt="1"/>
          </p:nvPr>
        </p:nvSpPr>
        <p:spPr>
          <a:xfrm>
            <a:off x="581192" y="2340864"/>
            <a:ext cx="11029615" cy="3634486"/>
          </a:xfrm>
        </p:spPr>
        <p:txBody>
          <a:bodyPr anchor="t"/>
          <a:lstStyle>
            <a:lvl1pPr marL="306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en-US" dirty="0"/>
              <a:t>&lt;</a:t>
            </a:r>
            <a:r>
              <a:rPr lang="sr-Cyrl-RS" dirty="0"/>
              <a:t>Остало</a:t>
            </a:r>
            <a:r>
              <a:rPr lang="en-US" dirty="0"/>
              <a:t>&gt;</a:t>
            </a:r>
            <a:endParaRPr lang="ru-RU"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4" name="TextBox 3">
            <a:extLst>
              <a:ext uri="{FF2B5EF4-FFF2-40B4-BE49-F238E27FC236}">
                <a16:creationId xmlns:a16="http://schemas.microsoft.com/office/drawing/2014/main"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14" name="Text Placeholder 5">
            <a:extLst>
              <a:ext uri="{FF2B5EF4-FFF2-40B4-BE49-F238E27FC236}">
                <a16:creationId xmlns:a16="http://schemas.microsoft.com/office/drawing/2014/main" id="{B39D9DDE-B78B-4BAF-9C58-1C88A7956795}"/>
              </a:ext>
            </a:extLst>
          </p:cNvPr>
          <p:cNvSpPr>
            <a:spLocks noGrp="1"/>
          </p:cNvSpPr>
          <p:nvPr>
            <p:ph type="body" sz="quarter" idx="14" hasCustomPrompt="1"/>
          </p:nvPr>
        </p:nvSpPr>
        <p:spPr>
          <a:xfrm>
            <a:off x="581025" y="1870426"/>
            <a:ext cx="11029950" cy="466374"/>
          </a:xfrm>
        </p:spPr>
        <p:txBody>
          <a:bodyPr>
            <a:normAutofit/>
          </a:bodyPr>
          <a:lstStyle>
            <a:lvl1pPr marL="0" indent="0">
              <a:buNone/>
              <a:defRPr sz="2400" cap="all" baseline="0"/>
            </a:lvl1pPr>
          </a:lstStyle>
          <a:p>
            <a:pPr lvl="0"/>
            <a:r>
              <a:rPr lang="en-US" dirty="0"/>
              <a:t>&lt;</a:t>
            </a:r>
            <a:r>
              <a:rPr lang="sr-Cyrl-RS" dirty="0"/>
              <a:t>ПОДНАСЛОВ</a:t>
            </a:r>
            <a:r>
              <a:rPr lang="en-US" dirty="0"/>
              <a:t>&gt;</a:t>
            </a:r>
          </a:p>
        </p:txBody>
      </p:sp>
    </p:spTree>
    <p:extLst>
      <p:ext uri="{BB962C8B-B14F-4D97-AF65-F5344CB8AC3E}">
        <p14:creationId xmlns:p14="http://schemas.microsoft.com/office/powerpoint/2010/main" val="206716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10/29/2025</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70" r:id="rId4"/>
    <p:sldLayoutId id="2147483673" r:id="rId5"/>
    <p:sldLayoutId id="2147483676" r:id="rId6"/>
    <p:sldLayoutId id="2147483672" r:id="rId7"/>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rgbClr val="145991"/>
        </a:buClr>
        <a:buSzPct val="100000"/>
        <a:buFont typeface="Century Gothic" panose="020B0502020202020204" pitchFamily="34" charset="0"/>
        <a:buChar char="◦"/>
        <a:defRPr sz="18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630000" indent="-306000" algn="l" defTabSz="457200" rtl="0" eaLnBrk="1" latinLnBrk="0" hangingPunct="1">
        <a:spcBef>
          <a:spcPct val="20000"/>
        </a:spcBef>
        <a:spcAft>
          <a:spcPts val="600"/>
        </a:spcAft>
        <a:buClr>
          <a:srgbClr val="145991"/>
        </a:buClr>
        <a:buSzPct val="100000"/>
        <a:buFont typeface="Century Gothic" panose="020B0502020202020204" pitchFamily="34" charset="0"/>
        <a:buChar char="◦"/>
        <a:defRPr sz="16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900000" indent="-270000" algn="l" defTabSz="457200" rtl="0" eaLnBrk="1" latinLnBrk="0" hangingPunct="1">
        <a:spcBef>
          <a:spcPct val="20000"/>
        </a:spcBef>
        <a:spcAft>
          <a:spcPts val="600"/>
        </a:spcAft>
        <a:buClr>
          <a:srgbClr val="145991"/>
        </a:buClr>
        <a:buSzPct val="100000"/>
        <a:buFont typeface="Century Gothic" panose="020B0502020202020204"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1242000" indent="-234000" algn="l" defTabSz="457200" rtl="0" eaLnBrk="1" latinLnBrk="0" hangingPunct="1">
        <a:spcBef>
          <a:spcPct val="20000"/>
        </a:spcBef>
        <a:spcAft>
          <a:spcPts val="600"/>
        </a:spcAft>
        <a:buClr>
          <a:srgbClr val="145991"/>
        </a:buClr>
        <a:buSzPct val="120000"/>
        <a:buFont typeface="Century Gothic" panose="020B0502020202020204" pitchFamily="34" charset="0"/>
        <a:buChar char="◦"/>
        <a:defRPr sz="12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1602000" indent="-234000" algn="l" defTabSz="457200" rtl="0" eaLnBrk="1" latinLnBrk="0" hangingPunct="1">
        <a:spcBef>
          <a:spcPct val="20000"/>
        </a:spcBef>
        <a:spcAft>
          <a:spcPts val="600"/>
        </a:spcAft>
        <a:buClr>
          <a:srgbClr val="145991"/>
        </a:buClr>
        <a:buSzPct val="120000"/>
        <a:buFont typeface="Century Gothic" panose="020B0502020202020204" pitchFamily="34" charset="0"/>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5CD3009D-0316-4899-BCE2-3B4DC33C0454}"/>
              </a:ext>
            </a:extLst>
          </p:cNvPr>
          <p:cNvSpPr>
            <a:spLocks noGrp="1"/>
          </p:cNvSpPr>
          <p:nvPr>
            <p:ph type="subTitle" idx="1"/>
          </p:nvPr>
        </p:nvSpPr>
        <p:spPr/>
        <p:txBody>
          <a:bodyPr>
            <a:normAutofit fontScale="92500" lnSpcReduction="20000"/>
          </a:bodyPr>
          <a:lstStyle/>
          <a:p>
            <a:r>
              <a:rPr lang="sr-Cyrl-RS" dirty="0"/>
              <a:t>др СТЕФАН СТОЈКУ </a:t>
            </a:r>
            <a:endParaRPr lang="en-US" dirty="0"/>
          </a:p>
        </p:txBody>
      </p:sp>
      <p:sp>
        <p:nvSpPr>
          <p:cNvPr id="5" name="Text Placeholder 4">
            <a:extLst>
              <a:ext uri="{FF2B5EF4-FFF2-40B4-BE49-F238E27FC236}">
                <a16:creationId xmlns:a16="http://schemas.microsoft.com/office/drawing/2014/main" id="{505C6C43-CFCB-4C79-8772-B0C8A1A4EE8F}"/>
              </a:ext>
            </a:extLst>
          </p:cNvPr>
          <p:cNvSpPr>
            <a:spLocks noGrp="1"/>
          </p:cNvSpPr>
          <p:nvPr>
            <p:ph type="body" sz="quarter" idx="13"/>
          </p:nvPr>
        </p:nvSpPr>
        <p:spPr/>
        <p:txBody>
          <a:bodyPr>
            <a:normAutofit/>
          </a:bodyPr>
          <a:lstStyle/>
          <a:p>
            <a:r>
              <a:rPr lang="sr-Cyrl-RS" dirty="0"/>
              <a:t>др Магдалена Ђорђевић (ИФ)</a:t>
            </a:r>
            <a:endParaRPr lang="en-US" dirty="0"/>
          </a:p>
        </p:txBody>
      </p:sp>
      <p:sp>
        <p:nvSpPr>
          <p:cNvPr id="3" name="Title 2">
            <a:extLst>
              <a:ext uri="{FF2B5EF4-FFF2-40B4-BE49-F238E27FC236}">
                <a16:creationId xmlns:a16="http://schemas.microsoft.com/office/drawing/2014/main" id="{F1370525-CC16-4BA6-BC05-D8D08B378D6F}"/>
              </a:ext>
            </a:extLst>
          </p:cNvPr>
          <p:cNvSpPr>
            <a:spLocks noGrp="1"/>
          </p:cNvSpPr>
          <p:nvPr>
            <p:ph type="ctrTitle"/>
          </p:nvPr>
        </p:nvSpPr>
        <p:spPr/>
        <p:txBody>
          <a:bodyPr>
            <a:normAutofit/>
          </a:bodyPr>
          <a:lstStyle/>
          <a:p>
            <a:r>
              <a:rPr lang="sr-Cyrl-RS" dirty="0"/>
              <a:t>Избор у звање</a:t>
            </a:r>
            <a:endParaRPr lang="en-US" dirty="0"/>
          </a:p>
        </p:txBody>
      </p:sp>
      <p:sp>
        <p:nvSpPr>
          <p:cNvPr id="7" name="Text Placeholder 6">
            <a:extLst>
              <a:ext uri="{FF2B5EF4-FFF2-40B4-BE49-F238E27FC236}">
                <a16:creationId xmlns:a16="http://schemas.microsoft.com/office/drawing/2014/main" id="{1F2FEC2E-1065-4070-952F-BBFBBED4C5AA}"/>
              </a:ext>
            </a:extLst>
          </p:cNvPr>
          <p:cNvSpPr>
            <a:spLocks noGrp="1"/>
          </p:cNvSpPr>
          <p:nvPr>
            <p:ph type="body" sz="quarter" idx="19"/>
          </p:nvPr>
        </p:nvSpPr>
        <p:spPr/>
        <p:txBody>
          <a:bodyPr>
            <a:normAutofit/>
          </a:bodyPr>
          <a:lstStyle/>
          <a:p>
            <a:r>
              <a:rPr lang="sr-Cyrl-RS" dirty="0"/>
              <a:t>др Бојана Благојевић (ИФ)</a:t>
            </a:r>
            <a:endParaRPr lang="en-US" dirty="0"/>
          </a:p>
        </p:txBody>
      </p:sp>
      <p:sp>
        <p:nvSpPr>
          <p:cNvPr id="8" name="Text Placeholder 7">
            <a:extLst>
              <a:ext uri="{FF2B5EF4-FFF2-40B4-BE49-F238E27FC236}">
                <a16:creationId xmlns:a16="http://schemas.microsoft.com/office/drawing/2014/main" id="{20291131-D116-469B-9588-970DBBEDBC44}"/>
              </a:ext>
            </a:extLst>
          </p:cNvPr>
          <p:cNvSpPr>
            <a:spLocks noGrp="1"/>
          </p:cNvSpPr>
          <p:nvPr>
            <p:ph type="body" sz="quarter" idx="20"/>
          </p:nvPr>
        </p:nvSpPr>
        <p:spPr/>
        <p:txBody>
          <a:bodyPr>
            <a:normAutofit/>
          </a:bodyPr>
          <a:lstStyle/>
          <a:p>
            <a:r>
              <a:rPr lang="sr-Cyrl-RS" dirty="0"/>
              <a:t>проф. др Маја Бурић (ФФ)</a:t>
            </a:r>
            <a:endParaRPr lang="en-US" dirty="0"/>
          </a:p>
        </p:txBody>
      </p:sp>
      <p:sp>
        <p:nvSpPr>
          <p:cNvPr id="2" name="Text Placeholder 1">
            <a:extLst>
              <a:ext uri="{FF2B5EF4-FFF2-40B4-BE49-F238E27FC236}">
                <a16:creationId xmlns:a16="http://schemas.microsoft.com/office/drawing/2014/main" id="{27E72A78-E091-4078-8147-E446703C1F56}"/>
              </a:ext>
            </a:extLst>
          </p:cNvPr>
          <p:cNvSpPr>
            <a:spLocks noGrp="1"/>
          </p:cNvSpPr>
          <p:nvPr>
            <p:ph type="body" sz="quarter" idx="23"/>
          </p:nvPr>
        </p:nvSpPr>
        <p:spPr/>
        <p:txBody>
          <a:bodyPr>
            <a:normAutofit/>
          </a:bodyPr>
          <a:lstStyle/>
          <a:p>
            <a:r>
              <a:rPr lang="sr-Cyrl-RS" dirty="0"/>
              <a:t>Научни сарадник</a:t>
            </a:r>
            <a:endParaRPr lang="en-US" dirty="0"/>
          </a:p>
        </p:txBody>
      </p:sp>
    </p:spTree>
    <p:extLst>
      <p:ext uri="{BB962C8B-B14F-4D97-AF65-F5344CB8AC3E}">
        <p14:creationId xmlns:p14="http://schemas.microsoft.com/office/powerpoint/2010/main" val="1518740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EB85-C71E-4725-AB7E-C03D5CE03F9C}"/>
              </a:ext>
            </a:extLst>
          </p:cNvPr>
          <p:cNvSpPr>
            <a:spLocks noGrp="1"/>
          </p:cNvSpPr>
          <p:nvPr>
            <p:ph type="title"/>
          </p:nvPr>
        </p:nvSpPr>
        <p:spPr/>
        <p:txBody>
          <a:bodyPr/>
          <a:lstStyle/>
          <a:p>
            <a:r>
              <a:rPr lang="sr-Cyrl-RS" dirty="0"/>
              <a:t>Избор у звање научни сарадник</a:t>
            </a:r>
            <a:endParaRPr lang="en-US" dirty="0"/>
          </a:p>
        </p:txBody>
      </p:sp>
      <p:sp>
        <p:nvSpPr>
          <p:cNvPr id="3" name="Text Placeholder 2">
            <a:extLst>
              <a:ext uri="{FF2B5EF4-FFF2-40B4-BE49-F238E27FC236}">
                <a16:creationId xmlns:a16="http://schemas.microsoft.com/office/drawing/2014/main" id="{82FC1FC9-021D-4671-BD4B-9239F612D356}"/>
              </a:ext>
            </a:extLst>
          </p:cNvPr>
          <p:cNvSpPr>
            <a:spLocks noGrp="1"/>
          </p:cNvSpPr>
          <p:nvPr>
            <p:ph type="body" sz="quarter" idx="13"/>
          </p:nvPr>
        </p:nvSpPr>
        <p:spPr/>
        <p:txBody>
          <a:bodyPr/>
          <a:lstStyle/>
          <a:p>
            <a:r>
              <a:rPr lang="sr-Cyrl-RS" dirty="0"/>
              <a:t>д</a:t>
            </a:r>
            <a:r>
              <a:rPr lang="sr-Cyrl-RS" sz="2400" dirty="0">
                <a:solidFill>
                  <a:srgbClr val="145991"/>
                </a:solidFill>
                <a:latin typeface="Verdana" panose="020B0604030504040204" pitchFamily="34" charset="0"/>
                <a:ea typeface="Verdana" panose="020B0604030504040204" pitchFamily="34" charset="0"/>
              </a:rPr>
              <a:t>р Стефан Стојку</a:t>
            </a:r>
            <a:endParaRPr lang="en-US" sz="2400" dirty="0">
              <a:solidFill>
                <a:srgbClr val="145991"/>
              </a:solidFill>
              <a:latin typeface="Verdana" panose="020B0604030504040204" pitchFamily="34" charset="0"/>
              <a:ea typeface="Verdana" panose="020B0604030504040204" pitchFamily="34" charset="0"/>
            </a:endParaRPr>
          </a:p>
        </p:txBody>
      </p:sp>
      <p:sp>
        <p:nvSpPr>
          <p:cNvPr id="5" name="Text Placeholder 4">
            <a:extLst>
              <a:ext uri="{FF2B5EF4-FFF2-40B4-BE49-F238E27FC236}">
                <a16:creationId xmlns:a16="http://schemas.microsoft.com/office/drawing/2014/main" id="{92BB415C-EEAF-4CEE-BDFD-DB4858B5E7BA}"/>
              </a:ext>
            </a:extLst>
          </p:cNvPr>
          <p:cNvSpPr>
            <a:spLocks noGrp="1"/>
          </p:cNvSpPr>
          <p:nvPr>
            <p:ph type="body" sz="quarter" idx="15"/>
          </p:nvPr>
        </p:nvSpPr>
        <p:spPr/>
        <p:txBody>
          <a:bodyPr>
            <a:normAutofit/>
          </a:bodyPr>
          <a:lstStyle/>
          <a:p>
            <a:r>
              <a:rPr lang="sr-Cyrl-RS" dirty="0"/>
              <a:t>Физички факултет Универзитета у Београду</a:t>
            </a:r>
            <a:endParaRPr lang="en-US" dirty="0"/>
          </a:p>
        </p:txBody>
      </p:sp>
      <p:sp>
        <p:nvSpPr>
          <p:cNvPr id="6" name="Text Placeholder 5">
            <a:extLst>
              <a:ext uri="{FF2B5EF4-FFF2-40B4-BE49-F238E27FC236}">
                <a16:creationId xmlns:a16="http://schemas.microsoft.com/office/drawing/2014/main" id="{9F97E09B-90CE-461F-B69B-1A7DFC8C2B0D}"/>
              </a:ext>
            </a:extLst>
          </p:cNvPr>
          <p:cNvSpPr>
            <a:spLocks noGrp="1"/>
          </p:cNvSpPr>
          <p:nvPr>
            <p:ph type="body" sz="quarter" idx="16"/>
          </p:nvPr>
        </p:nvSpPr>
        <p:spPr/>
        <p:txBody>
          <a:bodyPr>
            <a:normAutofit/>
          </a:bodyPr>
          <a:lstStyle/>
          <a:p>
            <a:r>
              <a:rPr lang="sr-Cyrl-RS" dirty="0"/>
              <a:t>Физички факултет Универзитета у Београду</a:t>
            </a:r>
            <a:endParaRPr lang="en-US" dirty="0"/>
          </a:p>
          <a:p>
            <a:endParaRPr lang="en-US" dirty="0"/>
          </a:p>
        </p:txBody>
      </p:sp>
      <p:sp>
        <p:nvSpPr>
          <p:cNvPr id="7" name="Text Placeholder 6">
            <a:extLst>
              <a:ext uri="{FF2B5EF4-FFF2-40B4-BE49-F238E27FC236}">
                <a16:creationId xmlns:a16="http://schemas.microsoft.com/office/drawing/2014/main" id="{18B9769A-9FE7-4E80-81B7-439C93ED5836}"/>
              </a:ext>
            </a:extLst>
          </p:cNvPr>
          <p:cNvSpPr>
            <a:spLocks noGrp="1"/>
          </p:cNvSpPr>
          <p:nvPr>
            <p:ph type="body" sz="quarter" idx="17"/>
          </p:nvPr>
        </p:nvSpPr>
        <p:spPr/>
        <p:txBody>
          <a:bodyPr>
            <a:normAutofit/>
          </a:bodyPr>
          <a:lstStyle/>
          <a:p>
            <a:r>
              <a:rPr lang="sr-Cyrl-RS" dirty="0"/>
              <a:t>Физички факултет Универзитета у Београду</a:t>
            </a:r>
            <a:endParaRPr lang="en-US" dirty="0"/>
          </a:p>
          <a:p>
            <a:endParaRPr lang="en-US" dirty="0"/>
          </a:p>
        </p:txBody>
      </p:sp>
      <p:sp>
        <p:nvSpPr>
          <p:cNvPr id="8" name="Text Placeholder 7">
            <a:extLst>
              <a:ext uri="{FF2B5EF4-FFF2-40B4-BE49-F238E27FC236}">
                <a16:creationId xmlns:a16="http://schemas.microsoft.com/office/drawing/2014/main" id="{486A398B-AF65-42E2-959D-17C51AFE1D18}"/>
              </a:ext>
            </a:extLst>
          </p:cNvPr>
          <p:cNvSpPr>
            <a:spLocks noGrp="1"/>
          </p:cNvSpPr>
          <p:nvPr>
            <p:ph type="body" sz="quarter" idx="18"/>
          </p:nvPr>
        </p:nvSpPr>
        <p:spPr/>
        <p:txBody>
          <a:bodyPr>
            <a:normAutofit/>
          </a:bodyPr>
          <a:lstStyle/>
          <a:p>
            <a:r>
              <a:rPr lang="sr-Cyrl-RS" dirty="0"/>
              <a:t>Лабораторија за физику високих енергија</a:t>
            </a:r>
            <a:endParaRPr lang="en-US" sz="1400" dirty="0">
              <a:solidFill>
                <a:srgbClr val="145991"/>
              </a:solidFill>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F8F11D14-4C84-434F-8A8C-474F3B28D4A3}"/>
              </a:ext>
            </a:extLst>
          </p:cNvPr>
          <p:cNvSpPr>
            <a:spLocks noGrp="1"/>
          </p:cNvSpPr>
          <p:nvPr>
            <p:ph type="body" sz="quarter" idx="19"/>
          </p:nvPr>
        </p:nvSpPr>
        <p:spPr/>
        <p:txBody>
          <a:bodyPr/>
          <a:lstStyle/>
          <a:p>
            <a:r>
              <a:rPr lang="sr-Cyrl-RS" dirty="0"/>
              <a:t>2012-2018</a:t>
            </a:r>
            <a:endParaRPr lang="en-US" dirty="0"/>
          </a:p>
        </p:txBody>
      </p:sp>
      <p:sp>
        <p:nvSpPr>
          <p:cNvPr id="10" name="Text Placeholder 9">
            <a:extLst>
              <a:ext uri="{FF2B5EF4-FFF2-40B4-BE49-F238E27FC236}">
                <a16:creationId xmlns:a16="http://schemas.microsoft.com/office/drawing/2014/main" id="{733A7F96-88DA-4DA5-B36E-57226F5723D8}"/>
              </a:ext>
            </a:extLst>
          </p:cNvPr>
          <p:cNvSpPr>
            <a:spLocks noGrp="1"/>
          </p:cNvSpPr>
          <p:nvPr>
            <p:ph type="body" sz="quarter" idx="20"/>
          </p:nvPr>
        </p:nvSpPr>
        <p:spPr/>
        <p:txBody>
          <a:bodyPr/>
          <a:lstStyle/>
          <a:p>
            <a:r>
              <a:rPr lang="sr-Cyrl-RS" dirty="0"/>
              <a:t>2018-2019</a:t>
            </a:r>
            <a:endParaRPr lang="en-US" dirty="0"/>
          </a:p>
        </p:txBody>
      </p:sp>
      <p:sp>
        <p:nvSpPr>
          <p:cNvPr id="11" name="Text Placeholder 10">
            <a:extLst>
              <a:ext uri="{FF2B5EF4-FFF2-40B4-BE49-F238E27FC236}">
                <a16:creationId xmlns:a16="http://schemas.microsoft.com/office/drawing/2014/main" id="{469E54C4-2E92-43EC-B5E3-21B606AF6D88}"/>
              </a:ext>
            </a:extLst>
          </p:cNvPr>
          <p:cNvSpPr>
            <a:spLocks noGrp="1"/>
          </p:cNvSpPr>
          <p:nvPr>
            <p:ph type="body" sz="quarter" idx="21"/>
          </p:nvPr>
        </p:nvSpPr>
        <p:spPr/>
        <p:txBody>
          <a:bodyPr/>
          <a:lstStyle/>
          <a:p>
            <a:r>
              <a:rPr lang="sr-Cyrl-RS" dirty="0"/>
              <a:t>2019-2023</a:t>
            </a:r>
            <a:endParaRPr lang="en-US" dirty="0"/>
          </a:p>
        </p:txBody>
      </p:sp>
      <p:sp>
        <p:nvSpPr>
          <p:cNvPr id="12" name="Text Placeholder 11">
            <a:extLst>
              <a:ext uri="{FF2B5EF4-FFF2-40B4-BE49-F238E27FC236}">
                <a16:creationId xmlns:a16="http://schemas.microsoft.com/office/drawing/2014/main" id="{9A6B9D13-D210-4D93-861C-7AB19EB22151}"/>
              </a:ext>
            </a:extLst>
          </p:cNvPr>
          <p:cNvSpPr>
            <a:spLocks noGrp="1"/>
          </p:cNvSpPr>
          <p:nvPr>
            <p:ph type="body" sz="quarter" idx="22"/>
          </p:nvPr>
        </p:nvSpPr>
        <p:spPr/>
        <p:txBody>
          <a:bodyPr/>
          <a:lstStyle/>
          <a:p>
            <a:r>
              <a:rPr lang="sr-Cyrl-RS" dirty="0"/>
              <a:t>201</a:t>
            </a:r>
            <a:r>
              <a:rPr lang="en-US" dirty="0"/>
              <a:t>9</a:t>
            </a:r>
          </a:p>
        </p:txBody>
      </p:sp>
      <p:sp>
        <p:nvSpPr>
          <p:cNvPr id="13" name="Text Placeholder 12">
            <a:extLst>
              <a:ext uri="{FF2B5EF4-FFF2-40B4-BE49-F238E27FC236}">
                <a16:creationId xmlns:a16="http://schemas.microsoft.com/office/drawing/2014/main" id="{A65C53BA-4222-4884-AD33-049DBF50C039}"/>
              </a:ext>
            </a:extLst>
          </p:cNvPr>
          <p:cNvSpPr>
            <a:spLocks noGrp="1"/>
          </p:cNvSpPr>
          <p:nvPr>
            <p:ph type="body" sz="quarter" idx="23"/>
          </p:nvPr>
        </p:nvSpPr>
        <p:spPr/>
        <p:txBody>
          <a:bodyPr/>
          <a:lstStyle/>
          <a:p>
            <a:r>
              <a:rPr lang="sr-Cyrl-RS" dirty="0"/>
              <a:t>15.03.2022.</a:t>
            </a:r>
            <a:endParaRPr lang="en-US" dirty="0"/>
          </a:p>
        </p:txBody>
      </p:sp>
      <p:sp>
        <p:nvSpPr>
          <p:cNvPr id="15" name="Text Placeholder 14">
            <a:extLst>
              <a:ext uri="{FF2B5EF4-FFF2-40B4-BE49-F238E27FC236}">
                <a16:creationId xmlns:a16="http://schemas.microsoft.com/office/drawing/2014/main" id="{BA35DFBA-E49B-4101-A758-11B456A481D9}"/>
              </a:ext>
            </a:extLst>
          </p:cNvPr>
          <p:cNvSpPr>
            <a:spLocks noGrp="1"/>
          </p:cNvSpPr>
          <p:nvPr>
            <p:ph type="body" sz="quarter" idx="24"/>
          </p:nvPr>
        </p:nvSpPr>
        <p:spPr/>
        <p:txBody>
          <a:bodyPr>
            <a:normAutofit/>
          </a:bodyPr>
          <a:lstStyle/>
          <a:p>
            <a:r>
              <a:rPr lang="sr-Cyrl-RS" dirty="0"/>
              <a:t>Панчево, 1994.</a:t>
            </a:r>
            <a:endParaRPr lang="en-US" dirty="0"/>
          </a:p>
        </p:txBody>
      </p:sp>
      <p:pic>
        <p:nvPicPr>
          <p:cNvPr id="16" name="Picture Placeholder 15" descr="A person with a beard and mustache wearing glasses&#10;&#10;AI-generated content may be incorrect.">
            <a:extLst>
              <a:ext uri="{FF2B5EF4-FFF2-40B4-BE49-F238E27FC236}">
                <a16:creationId xmlns:a16="http://schemas.microsoft.com/office/drawing/2014/main" id="{320856D5-56B0-8892-3306-1AC57C4CCCA2}"/>
              </a:ext>
            </a:extLst>
          </p:cNvPr>
          <p:cNvPicPr>
            <a:picLocks noGrp="1" noChangeAspect="1"/>
          </p:cNvPicPr>
          <p:nvPr>
            <p:ph type="pic" sz="quarter" idx="14"/>
          </p:nvPr>
        </p:nvPicPr>
        <p:blipFill>
          <a:blip r:embed="rId2"/>
          <a:srcRect l="46" r="46"/>
          <a:stretch>
            <a:fillRect/>
          </a:stretch>
        </p:blipFill>
        <p:spPr/>
      </p:pic>
    </p:spTree>
    <p:extLst>
      <p:ext uri="{BB962C8B-B14F-4D97-AF65-F5344CB8AC3E}">
        <p14:creationId xmlns:p14="http://schemas.microsoft.com/office/powerpoint/2010/main" val="4148672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E4FA-EF42-46E1-B893-990E8E809806}"/>
              </a:ext>
            </a:extLst>
          </p:cNvPr>
          <p:cNvSpPr>
            <a:spLocks noGrp="1"/>
          </p:cNvSpPr>
          <p:nvPr>
            <p:ph type="title"/>
          </p:nvPr>
        </p:nvSpPr>
        <p:spPr/>
        <p:txBody>
          <a:bodyPr/>
          <a:lstStyle/>
          <a:p>
            <a:r>
              <a:rPr lang="sr-Cyrl-RS" dirty="0"/>
              <a:t>Избор у звање научни сарадник</a:t>
            </a:r>
            <a:endParaRPr lang="en-US" dirty="0"/>
          </a:p>
        </p:txBody>
      </p:sp>
      <p:sp>
        <p:nvSpPr>
          <p:cNvPr id="3" name="Content Placeholder 2">
            <a:extLst>
              <a:ext uri="{FF2B5EF4-FFF2-40B4-BE49-F238E27FC236}">
                <a16:creationId xmlns:a16="http://schemas.microsoft.com/office/drawing/2014/main" id="{2ACB91CD-B09F-4617-A373-7F9049B02F85}"/>
              </a:ext>
            </a:extLst>
          </p:cNvPr>
          <p:cNvSpPr>
            <a:spLocks noGrp="1"/>
          </p:cNvSpPr>
          <p:nvPr>
            <p:ph idx="1"/>
          </p:nvPr>
        </p:nvSpPr>
        <p:spPr/>
        <p:txBody>
          <a:bodyPr>
            <a:normAutofit fontScale="62500" lnSpcReduction="20000"/>
          </a:bodyPr>
          <a:lstStyle/>
          <a:p>
            <a:pPr algn="just"/>
            <a:r>
              <a:rPr lang="en-US" sz="1900" b="1" dirty="0"/>
              <a:t>Stefan Stojku</a:t>
            </a:r>
            <a:r>
              <a:rPr lang="en-US" sz="1900" dirty="0"/>
              <a:t>, Jussi Auvinen, Lidija Zivkovic, Pasi Huovinen, Magdalena Djordjevic, </a:t>
            </a:r>
            <a:r>
              <a:rPr lang="en-US" sz="1900" i="1" dirty="0"/>
              <a:t>Jet-perceived anisotropy revealed through high-p</a:t>
            </a:r>
            <a:r>
              <a:rPr lang="en-US" sz="1900" i="1" baseline="-25000" dirty="0"/>
              <a:t>⊥</a:t>
            </a:r>
            <a:r>
              <a:rPr lang="en-US" sz="1900" i="1" dirty="0"/>
              <a:t> data</a:t>
            </a:r>
            <a:r>
              <a:rPr lang="en-US" sz="1900" dirty="0"/>
              <a:t>, Physics Letters B </a:t>
            </a:r>
            <a:r>
              <a:rPr lang="en-US" sz="1900" b="1" dirty="0"/>
              <a:t>835</a:t>
            </a:r>
            <a:r>
              <a:rPr lang="en-US" sz="1900" dirty="0"/>
              <a:t>, 137501 (2022) (ISSN: 0370-2693, DOI: https://doi.org/10.1016/j.physletb.2022.137501, IF = 4.5)</a:t>
            </a:r>
          </a:p>
          <a:p>
            <a:pPr algn="just"/>
            <a:r>
              <a:rPr lang="ru-RU" sz="1900" dirty="0"/>
              <a:t>У овом раду је показано да се облик и анизотропија кварк-глуонске плазме настале у сударима ултрарелативистичких тешких јона могу довести у везу са високоенергијским опсерваблама. У сарадњи са коауторима, генерисани су су различити температурски профили кварк-глуонске плазме коришћењем разних модела почетних услова, као и разних модела хидродинамичке еволуције КГП</a:t>
            </a:r>
            <a:r>
              <a:rPr lang="en-US" sz="1900" dirty="0"/>
              <a:t>. </a:t>
            </a:r>
            <a:r>
              <a:rPr lang="ru-RU" sz="1900" dirty="0"/>
              <a:t>На овим температурским профилима је кандидат самостално нумерички израчунао опсерваблу </a:t>
            </a:r>
            <a:r>
              <a:rPr lang="ru-RU" sz="1900" b="1" dirty="0"/>
              <a:t>v2/(1- RAA) </a:t>
            </a:r>
            <a:r>
              <a:rPr lang="ru-RU" sz="1900" dirty="0"/>
              <a:t>користећи модел DREENA</a:t>
            </a:r>
            <a:r>
              <a:rPr lang="en-US" sz="1900" dirty="0"/>
              <a:t> </a:t>
            </a:r>
            <a:r>
              <a:rPr lang="ru-RU" sz="1900" dirty="0"/>
              <a:t>за широк опсег колизионих система и колизионих енергија</a:t>
            </a:r>
            <a:r>
              <a:rPr lang="en-US" sz="1900" dirty="0"/>
              <a:t>, </a:t>
            </a:r>
            <a:r>
              <a:rPr lang="ru-RU" sz="1900" dirty="0"/>
              <a:t>за различите врсте високоенергијских честица и класе централности. Показано је да ова опсервабла достиже засићење на високим вредностима трансверзалног импулса високоенергијских честица. Да би се ова опсервабла довела у везу са анизотропијом кварк-глуонске плазме, кандидат је за све испитиване темепературске профиле нумерички израчунао анизотропију путања честица у КГП. Показао је да између опсервабле </a:t>
            </a:r>
            <a:r>
              <a:rPr lang="ru-RU" sz="1900" b="1" dirty="0"/>
              <a:t>v2/(1- RAA) </a:t>
            </a:r>
            <a:r>
              <a:rPr lang="ru-RU" sz="1900" dirty="0"/>
              <a:t>и анизотропије путања постоји једноставна линеарна зависност. </a:t>
            </a:r>
            <a:endParaRPr lang="en-US" sz="1900" dirty="0"/>
          </a:p>
          <a:p>
            <a:pPr algn="just"/>
            <a:r>
              <a:rPr lang="ru-RU" sz="1900" dirty="0"/>
              <a:t>Да би се анизотропија описана кроз </a:t>
            </a:r>
            <a:r>
              <a:rPr lang="ru-RU" sz="1900" b="1" dirty="0"/>
              <a:t>v2/(1- RAA) </a:t>
            </a:r>
            <a:r>
              <a:rPr lang="ru-RU" sz="1900" dirty="0"/>
              <a:t>довела у директну везу са особинама КГП, дефинисана је нова опсервабла, „анизотропија коју виде џетови”</a:t>
            </a:r>
            <a:r>
              <a:rPr lang="en-US" sz="1900" dirty="0"/>
              <a:t>, </a:t>
            </a:r>
            <a:r>
              <a:rPr lang="ru-RU" sz="1900" dirty="0"/>
              <a:t>која експлицитно зависи од особина средине. Кандидат је </a:t>
            </a:r>
            <a:r>
              <a:rPr lang="sr-Cyrl-RS" sz="1900" dirty="0"/>
              <a:t>п</a:t>
            </a:r>
            <a:r>
              <a:rPr lang="ru-RU" sz="1900" dirty="0"/>
              <a:t>оказао је да је она директно сразмерна </a:t>
            </a:r>
            <a:r>
              <a:rPr lang="ru-RU" sz="1900" b="1" dirty="0"/>
              <a:t>v2/(1- RAA). </a:t>
            </a:r>
            <a:r>
              <a:rPr lang="ru-RU" sz="1900" dirty="0"/>
              <a:t>Кандидат је затим теоријски израчунате вредности „анизотропије коју виде џетови“ упоредио са вредностима добијеним из експерименталних података. Овим је кандидат показао да ниједна од испитаних темепратурских еволуција не даје вредности анизотропије које се поклапају са експерименталним подацима, и предложено је да параметри хидродинамичких модела буду подешени тако да репродукују вредности ове опсервабле добијене из експерименталних података. </a:t>
            </a:r>
            <a:endParaRPr lang="en-US" sz="1900" dirty="0"/>
          </a:p>
        </p:txBody>
      </p:sp>
      <p:sp>
        <p:nvSpPr>
          <p:cNvPr id="4" name="Text Placeholder 3">
            <a:extLst>
              <a:ext uri="{FF2B5EF4-FFF2-40B4-BE49-F238E27FC236}">
                <a16:creationId xmlns:a16="http://schemas.microsoft.com/office/drawing/2014/main" id="{951923D1-279D-4972-AA06-42B41DCF03DA}"/>
              </a:ext>
            </a:extLst>
          </p:cNvPr>
          <p:cNvSpPr>
            <a:spLocks noGrp="1"/>
          </p:cNvSpPr>
          <p:nvPr>
            <p:ph type="body" sz="quarter" idx="13"/>
          </p:nvPr>
        </p:nvSpPr>
        <p:spPr/>
        <p:txBody>
          <a:bodyPr/>
          <a:lstStyle/>
          <a:p>
            <a:r>
              <a:rPr lang="sr-Cyrl-RS" dirty="0"/>
              <a:t>д</a:t>
            </a:r>
            <a:r>
              <a:rPr lang="sr-Cyrl-RS" sz="2400" dirty="0">
                <a:solidFill>
                  <a:srgbClr val="145991"/>
                </a:solidFill>
                <a:latin typeface="Verdana" panose="020B0604030504040204" pitchFamily="34" charset="0"/>
                <a:ea typeface="Verdana" panose="020B0604030504040204" pitchFamily="34" charset="0"/>
              </a:rPr>
              <a:t>р Стефан Стојку</a:t>
            </a:r>
            <a:endParaRPr lang="en-US" sz="2400" dirty="0">
              <a:solidFill>
                <a:srgbClr val="14599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55754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A2144A7C-0610-4405-A348-80E77408AED0}"/>
              </a:ext>
            </a:extLst>
          </p:cNvPr>
          <p:cNvSpPr>
            <a:spLocks noGrp="1"/>
          </p:cNvSpPr>
          <p:nvPr>
            <p:ph type="title"/>
          </p:nvPr>
        </p:nvSpPr>
        <p:spPr/>
        <p:txBody>
          <a:bodyPr/>
          <a:lstStyle/>
          <a:p>
            <a:r>
              <a:rPr lang="sr-Cyrl-RS" dirty="0"/>
              <a:t>Избор у звање научни сарадник</a:t>
            </a:r>
            <a:endParaRPr lang="en-US" dirty="0"/>
          </a:p>
        </p:txBody>
      </p:sp>
      <p:sp>
        <p:nvSpPr>
          <p:cNvPr id="24" name="Text Placeholder 23">
            <a:extLst>
              <a:ext uri="{FF2B5EF4-FFF2-40B4-BE49-F238E27FC236}">
                <a16:creationId xmlns:a16="http://schemas.microsoft.com/office/drawing/2014/main" id="{F470976D-0107-4570-AE88-B69D47911C96}"/>
              </a:ext>
            </a:extLst>
          </p:cNvPr>
          <p:cNvSpPr>
            <a:spLocks noGrp="1"/>
          </p:cNvSpPr>
          <p:nvPr>
            <p:ph type="body" sz="quarter" idx="13"/>
          </p:nvPr>
        </p:nvSpPr>
        <p:spPr/>
        <p:txBody>
          <a:bodyPr/>
          <a:lstStyle/>
          <a:p>
            <a:r>
              <a:rPr lang="sr-Cyrl-RS" dirty="0"/>
              <a:t>др Стефан Стојку</a:t>
            </a:r>
            <a:endParaRPr lang="en-US" sz="2400" dirty="0">
              <a:solidFill>
                <a:srgbClr val="145991"/>
              </a:solidFill>
              <a:latin typeface="Verdana" panose="020B0604030504040204" pitchFamily="34" charset="0"/>
              <a:ea typeface="Verdana" panose="020B0604030504040204" pitchFamily="34" charset="0"/>
            </a:endParaRPr>
          </a:p>
        </p:txBody>
      </p:sp>
      <p:graphicFrame>
        <p:nvGraphicFramePr>
          <p:cNvPr id="20" name="Group 6">
            <a:extLst>
              <a:ext uri="{FF2B5EF4-FFF2-40B4-BE49-F238E27FC236}">
                <a16:creationId xmlns:a16="http://schemas.microsoft.com/office/drawing/2014/main" id="{DAA38BB3-2364-4A70-887A-B824C2768511}"/>
              </a:ext>
            </a:extLst>
          </p:cNvPr>
          <p:cNvGraphicFramePr>
            <a:graphicFrameLocks noGrp="1"/>
          </p:cNvGraphicFramePr>
          <p:nvPr>
            <p:extLst>
              <p:ext uri="{D42A27DB-BD31-4B8C-83A1-F6EECF244321}">
                <p14:modId xmlns:p14="http://schemas.microsoft.com/office/powerpoint/2010/main" val="1751377957"/>
              </p:ext>
            </p:extLst>
          </p:nvPr>
        </p:nvGraphicFramePr>
        <p:xfrm>
          <a:off x="5971592" y="2381545"/>
          <a:ext cx="5915608" cy="1711960"/>
        </p:xfrm>
        <a:graphic>
          <a:graphicData uri="http://schemas.openxmlformats.org/drawingml/2006/table">
            <a:tbl>
              <a:tblPr/>
              <a:tblGrid>
                <a:gridCol w="2387404">
                  <a:extLst>
                    <a:ext uri="{9D8B030D-6E8A-4147-A177-3AD203B41FA5}">
                      <a16:colId xmlns:a16="http://schemas.microsoft.com/office/drawing/2014/main" val="1342224922"/>
                    </a:ext>
                  </a:extLst>
                </a:gridCol>
                <a:gridCol w="1628215">
                  <a:extLst>
                    <a:ext uri="{9D8B030D-6E8A-4147-A177-3AD203B41FA5}">
                      <a16:colId xmlns:a16="http://schemas.microsoft.com/office/drawing/2014/main" val="2156263360"/>
                    </a:ext>
                  </a:extLst>
                </a:gridCol>
                <a:gridCol w="1899989">
                  <a:extLst>
                    <a:ext uri="{9D8B030D-6E8A-4147-A177-3AD203B41FA5}">
                      <a16:colId xmlns:a16="http://schemas.microsoft.com/office/drawing/2014/main" val="206242611"/>
                    </a:ext>
                  </a:extLst>
                </a:gridCol>
              </a:tblGrid>
              <a:tr h="256698">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УКУПНО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ОСТВАРЕНО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ПОТРЕБНО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474256654"/>
                  </a:ext>
                </a:extLst>
              </a:tr>
              <a:tr h="256698">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укупно</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69.875</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16</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958277077"/>
                  </a:ext>
                </a:extLst>
              </a:tr>
              <a:tr h="848923">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r>
                        <a:rPr lang="ru-RU" sz="1800" b="0" i="0" u="none" strike="noStrike" kern="1200" baseline="0" dirty="0">
                          <a:solidFill>
                            <a:srgbClr val="000000"/>
                          </a:solidFill>
                          <a:latin typeface="Calibri" panose="020F0502020204030204" pitchFamily="34" charset="0"/>
                          <a:ea typeface="+mn-ea"/>
                          <a:cs typeface="Noto Sans CJK SC" charset="0"/>
                        </a:rPr>
                        <a:t>М11+M12+M21+M22+M23+M91+M92+M93 </a:t>
                      </a:r>
                      <a:r>
                        <a:rPr lang="ru-RU" sz="2800" b="0" i="0" u="none" strike="noStrike" kern="1200" baseline="0" dirty="0">
                          <a:solidFill>
                            <a:srgbClr val="000000"/>
                          </a:solidFill>
                          <a:latin typeface="Calibri" panose="020F0502020204030204" pitchFamily="34" charset="0"/>
                          <a:ea typeface="+mn-ea"/>
                          <a:cs typeface="Noto Sans CJK SC" charset="0"/>
                        </a:rPr>
                        <a:t>	</a:t>
                      </a: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56.875</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6</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2759050249"/>
                  </a:ext>
                </a:extLst>
              </a:tr>
            </a:tbl>
          </a:graphicData>
        </a:graphic>
      </p:graphicFrame>
      <p:graphicFrame>
        <p:nvGraphicFramePr>
          <p:cNvPr id="21" name="Group 6">
            <a:extLst>
              <a:ext uri="{FF2B5EF4-FFF2-40B4-BE49-F238E27FC236}">
                <a16:creationId xmlns:a16="http://schemas.microsoft.com/office/drawing/2014/main" id="{8E57F8D9-FBCF-4B8C-9AA4-149CBB3A61E6}"/>
              </a:ext>
            </a:extLst>
          </p:cNvPr>
          <p:cNvGraphicFramePr>
            <a:graphicFrameLocks noGrp="1"/>
          </p:cNvGraphicFramePr>
          <p:nvPr>
            <p:extLst>
              <p:ext uri="{D42A27DB-BD31-4B8C-83A1-F6EECF244321}">
                <p14:modId xmlns:p14="http://schemas.microsoft.com/office/powerpoint/2010/main" val="1288451463"/>
              </p:ext>
            </p:extLst>
          </p:nvPr>
        </p:nvGraphicFramePr>
        <p:xfrm>
          <a:off x="646506" y="2381545"/>
          <a:ext cx="2301967" cy="1290320"/>
        </p:xfrm>
        <a:graphic>
          <a:graphicData uri="http://schemas.openxmlformats.org/drawingml/2006/table">
            <a:tbl>
              <a:tblPr/>
              <a:tblGrid>
                <a:gridCol w="1415559">
                  <a:extLst>
                    <a:ext uri="{9D8B030D-6E8A-4147-A177-3AD203B41FA5}">
                      <a16:colId xmlns:a16="http://schemas.microsoft.com/office/drawing/2014/main" val="1342224922"/>
                    </a:ext>
                  </a:extLst>
                </a:gridCol>
                <a:gridCol w="886408">
                  <a:extLst>
                    <a:ext uri="{9D8B030D-6E8A-4147-A177-3AD203B41FA5}">
                      <a16:colId xmlns:a16="http://schemas.microsoft.com/office/drawing/2014/main" val="2156263360"/>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КАТЕГОРИЈА</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БРОЈ</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М20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8</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958277077"/>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М30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14</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2759050249"/>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М70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1</a:t>
                      </a: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551275411"/>
                  </a:ext>
                </a:extLst>
              </a:tr>
            </a:tbl>
          </a:graphicData>
        </a:graphic>
      </p:graphicFrame>
      <p:graphicFrame>
        <p:nvGraphicFramePr>
          <p:cNvPr id="25" name="Group 6">
            <a:extLst>
              <a:ext uri="{FF2B5EF4-FFF2-40B4-BE49-F238E27FC236}">
                <a16:creationId xmlns:a16="http://schemas.microsoft.com/office/drawing/2014/main" id="{F855725A-072E-48C9-AD40-A75151E8C24E}"/>
              </a:ext>
            </a:extLst>
          </p:cNvPr>
          <p:cNvGraphicFramePr>
            <a:graphicFrameLocks noGrp="1"/>
          </p:cNvGraphicFramePr>
          <p:nvPr>
            <p:extLst>
              <p:ext uri="{D42A27DB-BD31-4B8C-83A1-F6EECF244321}">
                <p14:modId xmlns:p14="http://schemas.microsoft.com/office/powerpoint/2010/main" val="2344944814"/>
              </p:ext>
            </p:extLst>
          </p:nvPr>
        </p:nvGraphicFramePr>
        <p:xfrm>
          <a:off x="3056913" y="2381545"/>
          <a:ext cx="2812042" cy="645160"/>
        </p:xfrm>
        <a:graphic>
          <a:graphicData uri="http://schemas.openxmlformats.org/drawingml/2006/table">
            <a:tbl>
              <a:tblPr/>
              <a:tblGrid>
                <a:gridCol w="1608393">
                  <a:extLst>
                    <a:ext uri="{9D8B030D-6E8A-4147-A177-3AD203B41FA5}">
                      <a16:colId xmlns:a16="http://schemas.microsoft.com/office/drawing/2014/main" val="1342224922"/>
                    </a:ext>
                  </a:extLst>
                </a:gridCol>
                <a:gridCol w="1203649">
                  <a:extLst>
                    <a:ext uri="{9D8B030D-6E8A-4147-A177-3AD203B41FA5}">
                      <a16:colId xmlns:a16="http://schemas.microsoft.com/office/drawing/2014/main" val="2156263360"/>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БРОЈ ЦИТАТА</a:t>
                      </a: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h-</a:t>
                      </a: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ИНДЕКС</a:t>
                      </a: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48</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4</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958277077"/>
                  </a:ext>
                </a:extLst>
              </a:tr>
            </a:tbl>
          </a:graphicData>
        </a:graphic>
      </p:graphicFrame>
    </p:spTree>
    <p:extLst>
      <p:ext uri="{BB962C8B-B14F-4D97-AF65-F5344CB8AC3E}">
        <p14:creationId xmlns:p14="http://schemas.microsoft.com/office/powerpoint/2010/main" val="2240742404"/>
      </p:ext>
    </p:extLst>
  </p:cSld>
  <p:clrMapOvr>
    <a:masterClrMapping/>
  </p:clrMapOvr>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txDef>
      <a:spPr/>
      <a:bodyPr vert="horz" lIns="91440" tIns="45720" rIns="91440" bIns="45720" rtlCol="0" anchor="b">
        <a:normAutofit/>
      </a:bodyPr>
      <a:lstStyle>
        <a:defPPr algn="l">
          <a:defRPr sz="2400" b="0" dirty="0" smtClean="0"/>
        </a:defPPr>
      </a:lstStyle>
    </a:txDef>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2.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D2D995-20F0-4C14-BF62-1248AB4B484D}">
  <ds:schemaRefs>
    <ds:schemaRef ds:uri="http://purl.org/dc/elements/1.1/"/>
    <ds:schemaRef ds:uri="71af3243-3dd4-4a8d-8c0d-dd76da1f02a5"/>
    <ds:schemaRef ds:uri="http://www.w3.org/XML/1998/namespace"/>
    <ds:schemaRef ds:uri="16c05727-aa75-4e4a-9b5f-8a80a1165891"/>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{C16AFF45-C899-4934-878B-CD75F6A48F8C}tf67061901_win32</Template>
  <TotalTime>661</TotalTime>
  <Words>442</Words>
  <Application>Microsoft Office PowerPoint</Application>
  <PresentationFormat>Widescreen</PresentationFormat>
  <Paragraphs>46</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Calibri</vt:lpstr>
      <vt:lpstr>Century Gothic</vt:lpstr>
      <vt:lpstr>Franklin Gothic Book</vt:lpstr>
      <vt:lpstr>Verdana</vt:lpstr>
      <vt:lpstr>Wingdings 2</vt:lpstr>
      <vt:lpstr>DividendVTI</vt:lpstr>
      <vt:lpstr>Избор у звање</vt:lpstr>
      <vt:lpstr>Избор у звање научни сарадник</vt:lpstr>
      <vt:lpstr>Избор у звање научни сарадник</vt:lpstr>
      <vt:lpstr>Избор у звање научни сарадник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Andreja</dc:creator>
  <cp:lastModifiedBy>Stojku, Stefan</cp:lastModifiedBy>
  <cp:revision>224</cp:revision>
  <dcterms:created xsi:type="dcterms:W3CDTF">2021-08-05T12:39:25Z</dcterms:created>
  <dcterms:modified xsi:type="dcterms:W3CDTF">2025-10-29T15:56:56Z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